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1"/>
  </p:notesMasterIdLst>
  <p:handoutMasterIdLst>
    <p:handoutMasterId r:id="rId92"/>
  </p:handoutMasterIdLst>
  <p:sldIdLst>
    <p:sldId id="256" r:id="rId3"/>
    <p:sldId id="259" r:id="rId4"/>
    <p:sldId id="371" r:id="rId5"/>
    <p:sldId id="470" r:id="rId6"/>
    <p:sldId id="471" r:id="rId7"/>
    <p:sldId id="474" r:id="rId8"/>
    <p:sldId id="475" r:id="rId9"/>
    <p:sldId id="485" r:id="rId10"/>
    <p:sldId id="518" r:id="rId11"/>
    <p:sldId id="477" r:id="rId12"/>
    <p:sldId id="481" r:id="rId13"/>
    <p:sldId id="486" r:id="rId14"/>
    <p:sldId id="469" r:id="rId15"/>
    <p:sldId id="332" r:id="rId16"/>
    <p:sldId id="468" r:id="rId17"/>
    <p:sldId id="488" r:id="rId18"/>
    <p:sldId id="489" r:id="rId19"/>
    <p:sldId id="490" r:id="rId20"/>
    <p:sldId id="491" r:id="rId21"/>
    <p:sldId id="333" r:id="rId22"/>
    <p:sldId id="519" r:id="rId23"/>
    <p:sldId id="520" r:id="rId24"/>
    <p:sldId id="492" r:id="rId25"/>
    <p:sldId id="507" r:id="rId26"/>
    <p:sldId id="536" r:id="rId27"/>
    <p:sldId id="494" r:id="rId28"/>
    <p:sldId id="496" r:id="rId29"/>
    <p:sldId id="537" r:id="rId30"/>
    <p:sldId id="590" r:id="rId31"/>
    <p:sldId id="591" r:id="rId32"/>
    <p:sldId id="592" r:id="rId33"/>
    <p:sldId id="593" r:id="rId34"/>
    <p:sldId id="594" r:id="rId35"/>
    <p:sldId id="599" r:id="rId36"/>
    <p:sldId id="600" r:id="rId37"/>
    <p:sldId id="562" r:id="rId38"/>
    <p:sldId id="563" r:id="rId39"/>
    <p:sldId id="538" r:id="rId40"/>
    <p:sldId id="539" r:id="rId41"/>
    <p:sldId id="540" r:id="rId42"/>
    <p:sldId id="541" r:id="rId43"/>
    <p:sldId id="542" r:id="rId44"/>
    <p:sldId id="543" r:id="rId45"/>
    <p:sldId id="544" r:id="rId46"/>
    <p:sldId id="545" r:id="rId47"/>
    <p:sldId id="546" r:id="rId48"/>
    <p:sldId id="547" r:id="rId49"/>
    <p:sldId id="548" r:id="rId50"/>
    <p:sldId id="586" r:id="rId51"/>
    <p:sldId id="587" r:id="rId52"/>
    <p:sldId id="588" r:id="rId53"/>
    <p:sldId id="589" r:id="rId54"/>
    <p:sldId id="550" r:id="rId55"/>
    <p:sldId id="581" r:id="rId56"/>
    <p:sldId id="582" r:id="rId57"/>
    <p:sldId id="583" r:id="rId58"/>
    <p:sldId id="584" r:id="rId59"/>
    <p:sldId id="585" r:id="rId60"/>
    <p:sldId id="579" r:id="rId61"/>
    <p:sldId id="596" r:id="rId62"/>
    <p:sldId id="567" r:id="rId63"/>
    <p:sldId id="568" r:id="rId64"/>
    <p:sldId id="570" r:id="rId65"/>
    <p:sldId id="571" r:id="rId66"/>
    <p:sldId id="572" r:id="rId67"/>
    <p:sldId id="551" r:id="rId68"/>
    <p:sldId id="564" r:id="rId69"/>
    <p:sldId id="565" r:id="rId70"/>
    <p:sldId id="566" r:id="rId71"/>
    <p:sldId id="552" r:id="rId72"/>
    <p:sldId id="574" r:id="rId73"/>
    <p:sldId id="575" r:id="rId74"/>
    <p:sldId id="597" r:id="rId75"/>
    <p:sldId id="598" r:id="rId76"/>
    <p:sldId id="580" r:id="rId77"/>
    <p:sldId id="573" r:id="rId78"/>
    <p:sldId id="553" r:id="rId79"/>
    <p:sldId id="554" r:id="rId80"/>
    <p:sldId id="555" r:id="rId81"/>
    <p:sldId id="556" r:id="rId82"/>
    <p:sldId id="557" r:id="rId83"/>
    <p:sldId id="558" r:id="rId84"/>
    <p:sldId id="559" r:id="rId85"/>
    <p:sldId id="560" r:id="rId86"/>
    <p:sldId id="595" r:id="rId87"/>
    <p:sldId id="516" r:id="rId88"/>
    <p:sldId id="517" r:id="rId89"/>
    <p:sldId id="448" r:id="rId90"/>
  </p:sldIdLst>
  <p:sldSz cx="9144000" cy="6858000" type="screen4x3"/>
  <p:notesSz cx="6797675" cy="987425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117E"/>
    <a:srgbClr val="6600CC"/>
    <a:srgbClr val="8357D1"/>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057" autoAdjust="0"/>
    <p:restoredTop sz="91223" autoAdjust="0"/>
  </p:normalViewPr>
  <p:slideViewPr>
    <p:cSldViewPr>
      <p:cViewPr>
        <p:scale>
          <a:sx n="80" d="100"/>
          <a:sy n="80" d="100"/>
        </p:scale>
        <p:origin x="-510" y="-432"/>
      </p:cViewPr>
      <p:guideLst>
        <p:guide orient="horz" pos="2160"/>
        <p:guide pos="283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7" d="100"/>
          <a:sy n="57" d="100"/>
        </p:scale>
        <p:origin x="-2520"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DF485-8380-41DF-B895-5EB07E753104}" type="doc">
      <dgm:prSet loTypeId="urn:microsoft.com/office/officeart/2005/8/layout/hProcess4" loCatId="process" qsTypeId="urn:microsoft.com/office/officeart/2005/8/quickstyle/3d2" qsCatId="3D" csTypeId="urn:microsoft.com/office/officeart/2005/8/colors/colorful1#4" csCatId="colorful" phldr="1"/>
      <dgm:spPr/>
      <dgm:t>
        <a:bodyPr/>
        <a:lstStyle/>
        <a:p>
          <a:endParaRPr lang="es-ES"/>
        </a:p>
      </dgm:t>
    </dgm:pt>
    <dgm:pt modelId="{0E69A1B7-5FA5-4EEA-8ABF-DE3697F386A9}">
      <dgm:prSet phldrT="[Texto]"/>
      <dgm:spPr/>
      <dgm:t>
        <a:bodyPr/>
        <a:lstStyle/>
        <a:p>
          <a:r>
            <a:rPr lang="es-MX" dirty="0" smtClean="0">
              <a:effectLst>
                <a:outerShdw blurRad="38100" dist="38100" dir="2700000" algn="tl">
                  <a:srgbClr val="000000">
                    <a:alpha val="43137"/>
                  </a:srgbClr>
                </a:outerShdw>
              </a:effectLst>
            </a:rPr>
            <a:t>Básico</a:t>
          </a:r>
          <a:endParaRPr lang="es-ES" dirty="0">
            <a:effectLst>
              <a:outerShdw blurRad="38100" dist="38100" dir="2700000" algn="tl">
                <a:srgbClr val="000000">
                  <a:alpha val="43137"/>
                </a:srgbClr>
              </a:outerShdw>
            </a:effectLst>
          </a:endParaRPr>
        </a:p>
      </dgm:t>
    </dgm:pt>
    <dgm:pt modelId="{1665F2EA-7E25-49B9-B788-4564FFF2F3A0}" type="parTrans" cxnId="{057B4CA1-B971-4621-9A32-C5DD14E16BB1}">
      <dgm:prSet/>
      <dgm:spPr/>
      <dgm:t>
        <a:bodyPr/>
        <a:lstStyle/>
        <a:p>
          <a:endParaRPr lang="es-ES"/>
        </a:p>
      </dgm:t>
    </dgm:pt>
    <dgm:pt modelId="{83E61BF3-142A-44E7-904E-8345CF214C3B}" type="sibTrans" cxnId="{057B4CA1-B971-4621-9A32-C5DD14E16BB1}">
      <dgm:prSet/>
      <dgm:spPr/>
      <dgm:t>
        <a:bodyPr/>
        <a:lstStyle/>
        <a:p>
          <a:endParaRPr lang="es-ES"/>
        </a:p>
      </dgm:t>
    </dgm:pt>
    <dgm:pt modelId="{3CD52232-8DB3-423F-9254-791C6B67D96F}">
      <dgm:prSet phldrT="[Texto]" custT="1"/>
      <dgm:spPr/>
      <dgm:t>
        <a:bodyPr/>
        <a:lstStyle/>
        <a:p>
          <a:r>
            <a:rPr lang="es-MX" sz="1200" dirty="0" smtClean="0"/>
            <a:t>Documento de seguridad</a:t>
          </a:r>
          <a:endParaRPr lang="es-ES" sz="1200" dirty="0"/>
        </a:p>
      </dgm:t>
    </dgm:pt>
    <dgm:pt modelId="{4C106F14-09AC-4BD8-B4FD-9F6AE57C4A2F}" type="parTrans" cxnId="{184410C1-13B3-4113-AE10-AFB6273B382C}">
      <dgm:prSet/>
      <dgm:spPr/>
      <dgm:t>
        <a:bodyPr/>
        <a:lstStyle/>
        <a:p>
          <a:endParaRPr lang="es-ES"/>
        </a:p>
      </dgm:t>
    </dgm:pt>
    <dgm:pt modelId="{CC1F5417-E5A5-4DF6-BE95-91789D8A0023}" type="sibTrans" cxnId="{184410C1-13B3-4113-AE10-AFB6273B382C}">
      <dgm:prSet/>
      <dgm:spPr/>
      <dgm:t>
        <a:bodyPr/>
        <a:lstStyle/>
        <a:p>
          <a:endParaRPr lang="es-ES"/>
        </a:p>
      </dgm:t>
    </dgm:pt>
    <dgm:pt modelId="{80AFFD3A-6B06-4303-8B0A-E963A3499338}">
      <dgm:prSet phldrT="[Texto]" custT="1"/>
      <dgm:spPr/>
      <dgm:t>
        <a:bodyPr/>
        <a:lstStyle/>
        <a:p>
          <a:r>
            <a:rPr lang="es-MX" sz="1200" dirty="0" smtClean="0"/>
            <a:t>Funciones y Obligaciones de las personas que intervienen en el tratamiento de datos personales.</a:t>
          </a:r>
          <a:endParaRPr lang="es-ES" sz="1200" dirty="0"/>
        </a:p>
      </dgm:t>
    </dgm:pt>
    <dgm:pt modelId="{973467EB-5F5A-4757-B566-013BFF54D65F}" type="parTrans" cxnId="{CF8B90CF-CECD-41C1-A213-A1BBE62D89F8}">
      <dgm:prSet/>
      <dgm:spPr/>
      <dgm:t>
        <a:bodyPr/>
        <a:lstStyle/>
        <a:p>
          <a:endParaRPr lang="es-ES"/>
        </a:p>
      </dgm:t>
    </dgm:pt>
    <dgm:pt modelId="{F43EF560-740F-4ECF-8CC6-A204D1BC7C5D}" type="sibTrans" cxnId="{CF8B90CF-CECD-41C1-A213-A1BBE62D89F8}">
      <dgm:prSet/>
      <dgm:spPr/>
      <dgm:t>
        <a:bodyPr/>
        <a:lstStyle/>
        <a:p>
          <a:endParaRPr lang="es-ES"/>
        </a:p>
      </dgm:t>
    </dgm:pt>
    <dgm:pt modelId="{F28A6830-8917-45FA-8170-A405DE97A08E}">
      <dgm:prSet phldrT="[Texto]"/>
      <dgm:spPr/>
      <dgm:t>
        <a:bodyPr/>
        <a:lstStyle/>
        <a:p>
          <a:r>
            <a:rPr lang="es-MX" dirty="0" smtClean="0">
              <a:effectLst>
                <a:outerShdw blurRad="38100" dist="38100" dir="2700000" algn="tl">
                  <a:srgbClr val="000000">
                    <a:alpha val="43137"/>
                  </a:srgbClr>
                </a:outerShdw>
              </a:effectLst>
            </a:rPr>
            <a:t>Medio</a:t>
          </a:r>
          <a:endParaRPr lang="es-ES" dirty="0">
            <a:effectLst>
              <a:outerShdw blurRad="38100" dist="38100" dir="2700000" algn="tl">
                <a:srgbClr val="000000">
                  <a:alpha val="43137"/>
                </a:srgbClr>
              </a:outerShdw>
            </a:effectLst>
          </a:endParaRPr>
        </a:p>
      </dgm:t>
    </dgm:pt>
    <dgm:pt modelId="{19FEF5E7-BC28-47A8-AEB2-A0A9398BC26B}" type="parTrans" cxnId="{CE665EEE-8953-4DA9-91D4-3E75A7A52ADB}">
      <dgm:prSet/>
      <dgm:spPr/>
      <dgm:t>
        <a:bodyPr/>
        <a:lstStyle/>
        <a:p>
          <a:endParaRPr lang="es-ES"/>
        </a:p>
      </dgm:t>
    </dgm:pt>
    <dgm:pt modelId="{FAF80D79-E370-4559-9341-14DCBFE64DF3}" type="sibTrans" cxnId="{CE665EEE-8953-4DA9-91D4-3E75A7A52ADB}">
      <dgm:prSet/>
      <dgm:spPr/>
      <dgm:t>
        <a:bodyPr/>
        <a:lstStyle/>
        <a:p>
          <a:endParaRPr lang="es-ES"/>
        </a:p>
      </dgm:t>
    </dgm:pt>
    <dgm:pt modelId="{B2F51B76-23DB-465F-B77C-71BCF0A884BF}">
      <dgm:prSet phldrT="[Texto]" custT="1"/>
      <dgm:spPr/>
      <dgm:t>
        <a:bodyPr/>
        <a:lstStyle/>
        <a:p>
          <a:r>
            <a:rPr lang="es-MX" sz="1400" dirty="0" smtClean="0"/>
            <a:t>Responsable de seguridad</a:t>
          </a:r>
          <a:endParaRPr lang="es-ES" sz="1400" dirty="0"/>
        </a:p>
      </dgm:t>
    </dgm:pt>
    <dgm:pt modelId="{ADDB114D-2B07-4EBC-B1C5-FE2E642871C8}" type="parTrans" cxnId="{08216456-715B-46C4-85F1-5E029CB78E15}">
      <dgm:prSet/>
      <dgm:spPr/>
      <dgm:t>
        <a:bodyPr/>
        <a:lstStyle/>
        <a:p>
          <a:endParaRPr lang="es-ES"/>
        </a:p>
      </dgm:t>
    </dgm:pt>
    <dgm:pt modelId="{C70D53A1-3648-4E57-91E7-AB82883E9D81}" type="sibTrans" cxnId="{08216456-715B-46C4-85F1-5E029CB78E15}">
      <dgm:prSet/>
      <dgm:spPr/>
      <dgm:t>
        <a:bodyPr/>
        <a:lstStyle/>
        <a:p>
          <a:endParaRPr lang="es-ES"/>
        </a:p>
      </dgm:t>
    </dgm:pt>
    <dgm:pt modelId="{AEA9866A-4F3C-4EA4-A6CB-42BB4B98104E}">
      <dgm:prSet phldrT="[Texto]" custT="1"/>
      <dgm:spPr/>
      <dgm:t>
        <a:bodyPr/>
        <a:lstStyle/>
        <a:p>
          <a:r>
            <a:rPr lang="es-MX" sz="1400" dirty="0" smtClean="0"/>
            <a:t>Auditoría</a:t>
          </a:r>
          <a:endParaRPr lang="es-ES" sz="1400" dirty="0"/>
        </a:p>
      </dgm:t>
    </dgm:pt>
    <dgm:pt modelId="{E7337A88-81FF-48CE-B714-25778A5FAE21}" type="parTrans" cxnId="{EE716097-8157-4559-B049-C4AFA5F1597A}">
      <dgm:prSet/>
      <dgm:spPr/>
      <dgm:t>
        <a:bodyPr/>
        <a:lstStyle/>
        <a:p>
          <a:endParaRPr lang="es-ES"/>
        </a:p>
      </dgm:t>
    </dgm:pt>
    <dgm:pt modelId="{A69E05C8-1107-4456-8996-AD8751242362}" type="sibTrans" cxnId="{EE716097-8157-4559-B049-C4AFA5F1597A}">
      <dgm:prSet/>
      <dgm:spPr/>
      <dgm:t>
        <a:bodyPr/>
        <a:lstStyle/>
        <a:p>
          <a:endParaRPr lang="es-ES"/>
        </a:p>
      </dgm:t>
    </dgm:pt>
    <dgm:pt modelId="{4C7B15EC-EB76-41D9-B487-23477617FAAE}">
      <dgm:prSet phldrT="[Texto]"/>
      <dgm:spPr/>
      <dgm:t>
        <a:bodyPr/>
        <a:lstStyle/>
        <a:p>
          <a:r>
            <a:rPr lang="es-MX" dirty="0" smtClean="0">
              <a:effectLst>
                <a:outerShdw blurRad="38100" dist="38100" dir="2700000" algn="tl">
                  <a:srgbClr val="000000">
                    <a:alpha val="43137"/>
                  </a:srgbClr>
                </a:outerShdw>
              </a:effectLst>
            </a:rPr>
            <a:t>Alto</a:t>
          </a:r>
          <a:endParaRPr lang="es-ES" dirty="0">
            <a:effectLst>
              <a:outerShdw blurRad="38100" dist="38100" dir="2700000" algn="tl">
                <a:srgbClr val="000000">
                  <a:alpha val="43137"/>
                </a:srgbClr>
              </a:outerShdw>
            </a:effectLst>
          </a:endParaRPr>
        </a:p>
      </dgm:t>
    </dgm:pt>
    <dgm:pt modelId="{261F26D1-5353-45C5-AFDF-95CCCFD9C41B}" type="parTrans" cxnId="{D38692BE-E943-4273-B569-F55D8B9506F9}">
      <dgm:prSet/>
      <dgm:spPr/>
      <dgm:t>
        <a:bodyPr/>
        <a:lstStyle/>
        <a:p>
          <a:endParaRPr lang="es-ES"/>
        </a:p>
      </dgm:t>
    </dgm:pt>
    <dgm:pt modelId="{212A71DF-4CD6-4045-846F-EC0FD03EBF25}" type="sibTrans" cxnId="{D38692BE-E943-4273-B569-F55D8B9506F9}">
      <dgm:prSet/>
      <dgm:spPr/>
      <dgm:t>
        <a:bodyPr/>
        <a:lstStyle/>
        <a:p>
          <a:endParaRPr lang="es-ES"/>
        </a:p>
      </dgm:t>
    </dgm:pt>
    <dgm:pt modelId="{66C91460-E55F-4CA5-A5AF-69A3028A45B9}">
      <dgm:prSet phldrT="[Texto]" custT="1"/>
      <dgm:spPr/>
      <dgm:t>
        <a:bodyPr/>
        <a:lstStyle/>
        <a:p>
          <a:r>
            <a:rPr lang="es-MX" sz="1400" dirty="0" smtClean="0"/>
            <a:t>Distribución de soportes</a:t>
          </a:r>
          <a:endParaRPr lang="es-ES" sz="1400" dirty="0"/>
        </a:p>
      </dgm:t>
    </dgm:pt>
    <dgm:pt modelId="{4BC9293B-ECD5-4192-B923-FD70757AAECD}" type="parTrans" cxnId="{55B78523-95A8-4464-8616-1AD1C8368C5B}">
      <dgm:prSet/>
      <dgm:spPr/>
      <dgm:t>
        <a:bodyPr/>
        <a:lstStyle/>
        <a:p>
          <a:endParaRPr lang="es-ES"/>
        </a:p>
      </dgm:t>
    </dgm:pt>
    <dgm:pt modelId="{4C71C166-6F5B-49AC-BB0E-8D81F3CA77BA}" type="sibTrans" cxnId="{55B78523-95A8-4464-8616-1AD1C8368C5B}">
      <dgm:prSet/>
      <dgm:spPr/>
      <dgm:t>
        <a:bodyPr/>
        <a:lstStyle/>
        <a:p>
          <a:endParaRPr lang="es-ES"/>
        </a:p>
      </dgm:t>
    </dgm:pt>
    <dgm:pt modelId="{34803F06-151B-48AF-BAC1-B9255DAC60A3}">
      <dgm:prSet phldrT="[Texto]" custT="1"/>
      <dgm:spPr/>
      <dgm:t>
        <a:bodyPr/>
        <a:lstStyle/>
        <a:p>
          <a:r>
            <a:rPr lang="es-MX" sz="1400" dirty="0" smtClean="0"/>
            <a:t>Registro de acceso</a:t>
          </a:r>
          <a:endParaRPr lang="es-ES" sz="1400" dirty="0"/>
        </a:p>
      </dgm:t>
    </dgm:pt>
    <dgm:pt modelId="{F28FFB42-669E-4FEB-9D67-C70563D000F7}" type="parTrans" cxnId="{CB4D2DCF-8233-4220-AFDF-D52B3C5CB952}">
      <dgm:prSet/>
      <dgm:spPr/>
      <dgm:t>
        <a:bodyPr/>
        <a:lstStyle/>
        <a:p>
          <a:endParaRPr lang="es-ES"/>
        </a:p>
      </dgm:t>
    </dgm:pt>
    <dgm:pt modelId="{4059C52F-7EDB-45F3-BFDA-0A928C48A29D}" type="sibTrans" cxnId="{CB4D2DCF-8233-4220-AFDF-D52B3C5CB952}">
      <dgm:prSet/>
      <dgm:spPr/>
      <dgm:t>
        <a:bodyPr/>
        <a:lstStyle/>
        <a:p>
          <a:endParaRPr lang="es-ES"/>
        </a:p>
      </dgm:t>
    </dgm:pt>
    <dgm:pt modelId="{D3BFCA2D-6A90-492A-860C-21E5826BDC91}">
      <dgm:prSet phldrT="[Texto]" custT="1"/>
      <dgm:spPr/>
      <dgm:t>
        <a:bodyPr/>
        <a:lstStyle/>
        <a:p>
          <a:r>
            <a:rPr lang="es-MX" sz="1200" dirty="0" smtClean="0"/>
            <a:t>Registro de incidencias.</a:t>
          </a:r>
          <a:endParaRPr lang="es-ES" sz="1200" dirty="0"/>
        </a:p>
      </dgm:t>
    </dgm:pt>
    <dgm:pt modelId="{1C72CA1F-37F8-4D7D-B199-1ACB33EFCBBD}" type="parTrans" cxnId="{8E0D3384-01E0-407B-81E9-53291063A6B1}">
      <dgm:prSet/>
      <dgm:spPr/>
      <dgm:t>
        <a:bodyPr/>
        <a:lstStyle/>
        <a:p>
          <a:endParaRPr lang="es-ES"/>
        </a:p>
      </dgm:t>
    </dgm:pt>
    <dgm:pt modelId="{6B9B8164-F95E-4951-B949-5BDBD96BC126}" type="sibTrans" cxnId="{8E0D3384-01E0-407B-81E9-53291063A6B1}">
      <dgm:prSet/>
      <dgm:spPr/>
      <dgm:t>
        <a:bodyPr/>
        <a:lstStyle/>
        <a:p>
          <a:endParaRPr lang="es-ES"/>
        </a:p>
      </dgm:t>
    </dgm:pt>
    <dgm:pt modelId="{85E52A89-2C28-4F16-B530-BA1196E16BBF}">
      <dgm:prSet phldrT="[Texto]" custT="1"/>
      <dgm:spPr/>
      <dgm:t>
        <a:bodyPr/>
        <a:lstStyle/>
        <a:p>
          <a:r>
            <a:rPr lang="es-MX" sz="1200" dirty="0" smtClean="0"/>
            <a:t>Identificación y autentificación.</a:t>
          </a:r>
          <a:endParaRPr lang="es-ES" sz="1200" dirty="0"/>
        </a:p>
      </dgm:t>
    </dgm:pt>
    <dgm:pt modelId="{96D0D983-0723-45E3-807E-104671538B83}" type="parTrans" cxnId="{6721287E-6FCD-49C5-BA78-2446EFBA8B5B}">
      <dgm:prSet/>
      <dgm:spPr/>
      <dgm:t>
        <a:bodyPr/>
        <a:lstStyle/>
        <a:p>
          <a:endParaRPr lang="es-ES"/>
        </a:p>
      </dgm:t>
    </dgm:pt>
    <dgm:pt modelId="{C7F5EB7D-8269-4C83-BE99-714581215D2B}" type="sibTrans" cxnId="{6721287E-6FCD-49C5-BA78-2446EFBA8B5B}">
      <dgm:prSet/>
      <dgm:spPr/>
      <dgm:t>
        <a:bodyPr/>
        <a:lstStyle/>
        <a:p>
          <a:endParaRPr lang="es-ES"/>
        </a:p>
      </dgm:t>
    </dgm:pt>
    <dgm:pt modelId="{0A0E6B7A-7F46-40B9-9693-CBAE7120218F}">
      <dgm:prSet phldrT="[Texto]" custT="1"/>
      <dgm:spPr/>
      <dgm:t>
        <a:bodyPr/>
        <a:lstStyle/>
        <a:p>
          <a:r>
            <a:rPr lang="es-MX" sz="1200" dirty="0" smtClean="0"/>
            <a:t>Control de acceso.</a:t>
          </a:r>
          <a:endParaRPr lang="es-ES" sz="1200" dirty="0"/>
        </a:p>
      </dgm:t>
    </dgm:pt>
    <dgm:pt modelId="{CB1DAC4F-F7FD-4358-99F4-D844659E536C}" type="parTrans" cxnId="{333A8FFF-E0F0-45E2-9E2E-9EB9D1EB0692}">
      <dgm:prSet/>
      <dgm:spPr/>
      <dgm:t>
        <a:bodyPr/>
        <a:lstStyle/>
        <a:p>
          <a:endParaRPr lang="es-ES"/>
        </a:p>
      </dgm:t>
    </dgm:pt>
    <dgm:pt modelId="{8465CCF2-A2CF-4170-B900-50C3B55CDDEF}" type="sibTrans" cxnId="{333A8FFF-E0F0-45E2-9E2E-9EB9D1EB0692}">
      <dgm:prSet/>
      <dgm:spPr/>
      <dgm:t>
        <a:bodyPr/>
        <a:lstStyle/>
        <a:p>
          <a:endParaRPr lang="es-ES"/>
        </a:p>
      </dgm:t>
    </dgm:pt>
    <dgm:pt modelId="{2F28740E-7CD3-4F63-A66A-D4AA5F7863A1}">
      <dgm:prSet phldrT="[Texto]" custT="1"/>
      <dgm:spPr/>
      <dgm:t>
        <a:bodyPr/>
        <a:lstStyle/>
        <a:p>
          <a:r>
            <a:rPr lang="es-MX" sz="1200" dirty="0" smtClean="0"/>
            <a:t>Gestión de Soportes.</a:t>
          </a:r>
          <a:endParaRPr lang="es-ES" sz="1200" dirty="0"/>
        </a:p>
      </dgm:t>
    </dgm:pt>
    <dgm:pt modelId="{46461D37-16CE-4BCB-BABF-030B19977784}" type="parTrans" cxnId="{E366A3F3-6EEA-4151-9E39-0A6E559149CF}">
      <dgm:prSet/>
      <dgm:spPr/>
      <dgm:t>
        <a:bodyPr/>
        <a:lstStyle/>
        <a:p>
          <a:endParaRPr lang="es-ES"/>
        </a:p>
      </dgm:t>
    </dgm:pt>
    <dgm:pt modelId="{BED667CD-B363-497F-B161-C60BFD6B11E1}" type="sibTrans" cxnId="{E366A3F3-6EEA-4151-9E39-0A6E559149CF}">
      <dgm:prSet/>
      <dgm:spPr/>
      <dgm:t>
        <a:bodyPr/>
        <a:lstStyle/>
        <a:p>
          <a:endParaRPr lang="es-ES"/>
        </a:p>
      </dgm:t>
    </dgm:pt>
    <dgm:pt modelId="{49D29FFF-6120-48E5-AB80-E848D2DD67BB}">
      <dgm:prSet phldrT="[Texto]" custT="1"/>
      <dgm:spPr/>
      <dgm:t>
        <a:bodyPr/>
        <a:lstStyle/>
        <a:p>
          <a:r>
            <a:rPr lang="es-MX" sz="1200" dirty="0" smtClean="0"/>
            <a:t>Copias de respaldo.</a:t>
          </a:r>
          <a:endParaRPr lang="es-ES" sz="1200" dirty="0"/>
        </a:p>
      </dgm:t>
    </dgm:pt>
    <dgm:pt modelId="{F2FB35B2-B5C0-4107-9A2F-B91146238CDA}" type="parTrans" cxnId="{4F24ECBF-A4D9-4D91-80D3-A250003080E1}">
      <dgm:prSet/>
      <dgm:spPr/>
      <dgm:t>
        <a:bodyPr/>
        <a:lstStyle/>
        <a:p>
          <a:endParaRPr lang="es-ES"/>
        </a:p>
      </dgm:t>
    </dgm:pt>
    <dgm:pt modelId="{2C093C2E-6585-4F85-81AE-F1E4C7ADBF75}" type="sibTrans" cxnId="{4F24ECBF-A4D9-4D91-80D3-A250003080E1}">
      <dgm:prSet/>
      <dgm:spPr/>
      <dgm:t>
        <a:bodyPr/>
        <a:lstStyle/>
        <a:p>
          <a:endParaRPr lang="es-ES"/>
        </a:p>
      </dgm:t>
    </dgm:pt>
    <dgm:pt modelId="{CDB598DF-35FD-4684-AACE-2942E4644378}">
      <dgm:prSet phldrT="[Texto]" custT="1"/>
      <dgm:spPr/>
      <dgm:t>
        <a:bodyPr/>
        <a:lstStyle/>
        <a:p>
          <a:r>
            <a:rPr lang="es-MX" sz="1400" dirty="0" smtClean="0"/>
            <a:t>Control de acceso físico. </a:t>
          </a:r>
          <a:endParaRPr lang="es-ES" sz="1400" dirty="0"/>
        </a:p>
      </dgm:t>
    </dgm:pt>
    <dgm:pt modelId="{8AE183EE-A84F-419D-A9B6-AA903B405A02}" type="parTrans" cxnId="{818CAF2E-60FC-4C13-9294-01E98D9DDC2A}">
      <dgm:prSet/>
      <dgm:spPr/>
      <dgm:t>
        <a:bodyPr/>
        <a:lstStyle/>
        <a:p>
          <a:endParaRPr lang="es-ES"/>
        </a:p>
      </dgm:t>
    </dgm:pt>
    <dgm:pt modelId="{D3953681-A136-4B39-92F0-28BB8B899BCA}" type="sibTrans" cxnId="{818CAF2E-60FC-4C13-9294-01E98D9DDC2A}">
      <dgm:prSet/>
      <dgm:spPr/>
      <dgm:t>
        <a:bodyPr/>
        <a:lstStyle/>
        <a:p>
          <a:endParaRPr lang="es-ES"/>
        </a:p>
      </dgm:t>
    </dgm:pt>
    <dgm:pt modelId="{5B6C29B8-51EF-4F66-A1DB-9BA7681AA97D}">
      <dgm:prSet phldrT="[Texto]" custT="1"/>
      <dgm:spPr/>
      <dgm:t>
        <a:bodyPr/>
        <a:lstStyle/>
        <a:p>
          <a:r>
            <a:rPr lang="es-MX" sz="1400" dirty="0" smtClean="0"/>
            <a:t>Pruebas con datos reales.</a:t>
          </a:r>
          <a:endParaRPr lang="es-ES" sz="1400" dirty="0"/>
        </a:p>
      </dgm:t>
    </dgm:pt>
    <dgm:pt modelId="{4321DC39-0486-48D7-B42B-5166823FA234}" type="parTrans" cxnId="{650E1C7A-59B1-4FDF-AE31-637AA7D17B25}">
      <dgm:prSet/>
      <dgm:spPr/>
      <dgm:t>
        <a:bodyPr/>
        <a:lstStyle/>
        <a:p>
          <a:endParaRPr lang="es-ES"/>
        </a:p>
      </dgm:t>
    </dgm:pt>
    <dgm:pt modelId="{6CE3DD8B-1173-483F-8F41-0B29F9DC5BDC}" type="sibTrans" cxnId="{650E1C7A-59B1-4FDF-AE31-637AA7D17B25}">
      <dgm:prSet/>
      <dgm:spPr/>
      <dgm:t>
        <a:bodyPr/>
        <a:lstStyle/>
        <a:p>
          <a:endParaRPr lang="es-ES"/>
        </a:p>
      </dgm:t>
    </dgm:pt>
    <dgm:pt modelId="{65B15EF3-E6B8-4D20-835F-BC6B9F9CDCC8}">
      <dgm:prSet phldrT="[Texto]" custT="1"/>
      <dgm:spPr/>
      <dgm:t>
        <a:bodyPr/>
        <a:lstStyle/>
        <a:p>
          <a:r>
            <a:rPr lang="es-MX" sz="1400" dirty="0" smtClean="0"/>
            <a:t>Telecomunicaciones.</a:t>
          </a:r>
          <a:endParaRPr lang="es-ES" sz="1400" dirty="0"/>
        </a:p>
      </dgm:t>
    </dgm:pt>
    <dgm:pt modelId="{65F240A6-9284-4F4C-9923-ECFB73A4F196}" type="parTrans" cxnId="{6AE8B4DB-77FA-47D9-A1AF-B7D8CF036EEE}">
      <dgm:prSet/>
      <dgm:spPr/>
      <dgm:t>
        <a:bodyPr/>
        <a:lstStyle/>
        <a:p>
          <a:endParaRPr lang="es-ES"/>
        </a:p>
      </dgm:t>
    </dgm:pt>
    <dgm:pt modelId="{66349F79-3931-4506-B2E3-F622C6B38C13}" type="sibTrans" cxnId="{6AE8B4DB-77FA-47D9-A1AF-B7D8CF036EEE}">
      <dgm:prSet/>
      <dgm:spPr/>
      <dgm:t>
        <a:bodyPr/>
        <a:lstStyle/>
        <a:p>
          <a:endParaRPr lang="es-ES"/>
        </a:p>
      </dgm:t>
    </dgm:pt>
    <dgm:pt modelId="{9F10984E-2375-47F8-A710-CA55F3B496F5}">
      <dgm:prSet phldrT="[Texto]" custT="1"/>
      <dgm:spPr/>
      <dgm:t>
        <a:bodyPr/>
        <a:lstStyle/>
        <a:p>
          <a:r>
            <a:rPr lang="es-MX" sz="1400" dirty="0" smtClean="0"/>
            <a:t>Notificación del nivel de seguridad.</a:t>
          </a:r>
          <a:endParaRPr lang="es-ES" sz="1400" dirty="0"/>
        </a:p>
      </dgm:t>
    </dgm:pt>
    <dgm:pt modelId="{42FFA779-7A4F-4557-AA42-4DBB68466EC5}" type="parTrans" cxnId="{397ADFD9-7AE2-4AE5-809B-BD7F2883AD68}">
      <dgm:prSet/>
      <dgm:spPr/>
      <dgm:t>
        <a:bodyPr/>
        <a:lstStyle/>
        <a:p>
          <a:endParaRPr lang="es-ES"/>
        </a:p>
      </dgm:t>
    </dgm:pt>
    <dgm:pt modelId="{BB97CCFF-4E36-4FF4-A18F-9E19BBF38D21}" type="sibTrans" cxnId="{397ADFD9-7AE2-4AE5-809B-BD7F2883AD68}">
      <dgm:prSet/>
      <dgm:spPr/>
      <dgm:t>
        <a:bodyPr/>
        <a:lstStyle/>
        <a:p>
          <a:endParaRPr lang="es-ES"/>
        </a:p>
      </dgm:t>
    </dgm:pt>
    <dgm:pt modelId="{8289FB54-3EBE-47A4-A3C1-B48E82D7B765}" type="pres">
      <dgm:prSet presAssocID="{2BCDF485-8380-41DF-B895-5EB07E753104}" presName="Name0" presStyleCnt="0">
        <dgm:presLayoutVars>
          <dgm:dir/>
          <dgm:animLvl val="lvl"/>
          <dgm:resizeHandles val="exact"/>
        </dgm:presLayoutVars>
      </dgm:prSet>
      <dgm:spPr/>
      <dgm:t>
        <a:bodyPr/>
        <a:lstStyle/>
        <a:p>
          <a:endParaRPr lang="es-ES"/>
        </a:p>
      </dgm:t>
    </dgm:pt>
    <dgm:pt modelId="{7FA55CF4-FAD5-4954-864E-AB108B074B19}" type="pres">
      <dgm:prSet presAssocID="{2BCDF485-8380-41DF-B895-5EB07E753104}" presName="tSp" presStyleCnt="0"/>
      <dgm:spPr/>
    </dgm:pt>
    <dgm:pt modelId="{F57215FC-B122-4BD5-B32C-1987E7B5D19A}" type="pres">
      <dgm:prSet presAssocID="{2BCDF485-8380-41DF-B895-5EB07E753104}" presName="bSp" presStyleCnt="0"/>
      <dgm:spPr/>
    </dgm:pt>
    <dgm:pt modelId="{70CC0817-0B55-4CDC-9099-BD0FCA069C8A}" type="pres">
      <dgm:prSet presAssocID="{2BCDF485-8380-41DF-B895-5EB07E753104}" presName="process" presStyleCnt="0"/>
      <dgm:spPr/>
    </dgm:pt>
    <dgm:pt modelId="{F4AA3C6D-C6BC-41CD-BB55-CC4B66C0A441}" type="pres">
      <dgm:prSet presAssocID="{0E69A1B7-5FA5-4EEA-8ABF-DE3697F386A9}" presName="composite1" presStyleCnt="0"/>
      <dgm:spPr/>
    </dgm:pt>
    <dgm:pt modelId="{934C0792-3456-4949-A069-28D46A5BFEB8}" type="pres">
      <dgm:prSet presAssocID="{0E69A1B7-5FA5-4EEA-8ABF-DE3697F386A9}" presName="dummyNode1" presStyleLbl="node1" presStyleIdx="0" presStyleCnt="3"/>
      <dgm:spPr/>
    </dgm:pt>
    <dgm:pt modelId="{6F9E8841-AFD2-45B6-929F-6E17E75D4152}" type="pres">
      <dgm:prSet presAssocID="{0E69A1B7-5FA5-4EEA-8ABF-DE3697F386A9}" presName="childNode1" presStyleLbl="bgAcc1" presStyleIdx="0" presStyleCnt="3" custScaleX="108332" custScaleY="112409">
        <dgm:presLayoutVars>
          <dgm:bulletEnabled val="1"/>
        </dgm:presLayoutVars>
      </dgm:prSet>
      <dgm:spPr/>
      <dgm:t>
        <a:bodyPr/>
        <a:lstStyle/>
        <a:p>
          <a:endParaRPr lang="es-ES"/>
        </a:p>
      </dgm:t>
    </dgm:pt>
    <dgm:pt modelId="{6FECC4EF-6FEF-4666-B12C-E7C59704742F}" type="pres">
      <dgm:prSet presAssocID="{0E69A1B7-5FA5-4EEA-8ABF-DE3697F386A9}" presName="childNode1tx" presStyleLbl="bgAcc1" presStyleIdx="0" presStyleCnt="3">
        <dgm:presLayoutVars>
          <dgm:bulletEnabled val="1"/>
        </dgm:presLayoutVars>
      </dgm:prSet>
      <dgm:spPr/>
      <dgm:t>
        <a:bodyPr/>
        <a:lstStyle/>
        <a:p>
          <a:endParaRPr lang="es-ES"/>
        </a:p>
      </dgm:t>
    </dgm:pt>
    <dgm:pt modelId="{ECD9D6D8-FC36-4BC0-B862-1D2D0ACA6538}" type="pres">
      <dgm:prSet presAssocID="{0E69A1B7-5FA5-4EEA-8ABF-DE3697F386A9}" presName="parentNode1" presStyleLbl="node1" presStyleIdx="0" presStyleCnt="3" custLinFactNeighborY="51024">
        <dgm:presLayoutVars>
          <dgm:chMax val="1"/>
          <dgm:bulletEnabled val="1"/>
        </dgm:presLayoutVars>
      </dgm:prSet>
      <dgm:spPr/>
      <dgm:t>
        <a:bodyPr/>
        <a:lstStyle/>
        <a:p>
          <a:endParaRPr lang="es-ES"/>
        </a:p>
      </dgm:t>
    </dgm:pt>
    <dgm:pt modelId="{A26688BA-4DC2-4B1E-A8F5-19EF87FF626E}" type="pres">
      <dgm:prSet presAssocID="{0E69A1B7-5FA5-4EEA-8ABF-DE3697F386A9}" presName="connSite1" presStyleCnt="0"/>
      <dgm:spPr/>
    </dgm:pt>
    <dgm:pt modelId="{223663C4-B3B4-4A91-8DCB-3C58B8539814}" type="pres">
      <dgm:prSet presAssocID="{83E61BF3-142A-44E7-904E-8345CF214C3B}" presName="Name9" presStyleLbl="sibTrans2D1" presStyleIdx="0" presStyleCnt="2" custLinFactNeighborY="441"/>
      <dgm:spPr/>
      <dgm:t>
        <a:bodyPr/>
        <a:lstStyle/>
        <a:p>
          <a:endParaRPr lang="es-ES"/>
        </a:p>
      </dgm:t>
    </dgm:pt>
    <dgm:pt modelId="{54B805A0-BC2E-47E5-8175-60F676A6090B}" type="pres">
      <dgm:prSet presAssocID="{F28A6830-8917-45FA-8170-A405DE97A08E}" presName="composite2" presStyleCnt="0"/>
      <dgm:spPr/>
    </dgm:pt>
    <dgm:pt modelId="{8BF0BDDC-C205-456E-9E58-EA75F105278C}" type="pres">
      <dgm:prSet presAssocID="{F28A6830-8917-45FA-8170-A405DE97A08E}" presName="dummyNode2" presStyleLbl="node1" presStyleIdx="0" presStyleCnt="3"/>
      <dgm:spPr/>
    </dgm:pt>
    <dgm:pt modelId="{6DB56913-3ADD-4D92-BF55-87731E84D70B}" type="pres">
      <dgm:prSet presAssocID="{F28A6830-8917-45FA-8170-A405DE97A08E}" presName="childNode2" presStyleLbl="bgAcc1" presStyleIdx="1" presStyleCnt="3">
        <dgm:presLayoutVars>
          <dgm:bulletEnabled val="1"/>
        </dgm:presLayoutVars>
      </dgm:prSet>
      <dgm:spPr/>
      <dgm:t>
        <a:bodyPr/>
        <a:lstStyle/>
        <a:p>
          <a:endParaRPr lang="es-ES"/>
        </a:p>
      </dgm:t>
    </dgm:pt>
    <dgm:pt modelId="{6FCAA606-C2D9-4FB2-A19A-E7DD5741C788}" type="pres">
      <dgm:prSet presAssocID="{F28A6830-8917-45FA-8170-A405DE97A08E}" presName="childNode2tx" presStyleLbl="bgAcc1" presStyleIdx="1" presStyleCnt="3">
        <dgm:presLayoutVars>
          <dgm:bulletEnabled val="1"/>
        </dgm:presLayoutVars>
      </dgm:prSet>
      <dgm:spPr/>
      <dgm:t>
        <a:bodyPr/>
        <a:lstStyle/>
        <a:p>
          <a:endParaRPr lang="es-ES"/>
        </a:p>
      </dgm:t>
    </dgm:pt>
    <dgm:pt modelId="{1F8E1BB8-435D-41F6-A42D-4F8A41C340EC}" type="pres">
      <dgm:prSet presAssocID="{F28A6830-8917-45FA-8170-A405DE97A08E}" presName="parentNode2" presStyleLbl="node1" presStyleIdx="1" presStyleCnt="3">
        <dgm:presLayoutVars>
          <dgm:chMax val="0"/>
          <dgm:bulletEnabled val="1"/>
        </dgm:presLayoutVars>
      </dgm:prSet>
      <dgm:spPr/>
      <dgm:t>
        <a:bodyPr/>
        <a:lstStyle/>
        <a:p>
          <a:endParaRPr lang="es-ES"/>
        </a:p>
      </dgm:t>
    </dgm:pt>
    <dgm:pt modelId="{50DB8235-5930-413E-B844-930D5735CC75}" type="pres">
      <dgm:prSet presAssocID="{F28A6830-8917-45FA-8170-A405DE97A08E}" presName="connSite2" presStyleCnt="0"/>
      <dgm:spPr/>
    </dgm:pt>
    <dgm:pt modelId="{F7655C3B-7B76-4D62-8CF7-B7E10DDB944C}" type="pres">
      <dgm:prSet presAssocID="{FAF80D79-E370-4559-9341-14DCBFE64DF3}" presName="Name18" presStyleLbl="sibTrans2D1" presStyleIdx="1" presStyleCnt="2" custLinFactNeighborX="-28197"/>
      <dgm:spPr/>
      <dgm:t>
        <a:bodyPr/>
        <a:lstStyle/>
        <a:p>
          <a:endParaRPr lang="es-ES"/>
        </a:p>
      </dgm:t>
    </dgm:pt>
    <dgm:pt modelId="{BF2BF674-5C9D-40B0-A7ED-466BE65BA818}" type="pres">
      <dgm:prSet presAssocID="{4C7B15EC-EB76-41D9-B487-23477617FAAE}" presName="composite1" presStyleCnt="0"/>
      <dgm:spPr/>
    </dgm:pt>
    <dgm:pt modelId="{B32B228E-739A-45C2-BDA0-4BD0DFFE1B11}" type="pres">
      <dgm:prSet presAssocID="{4C7B15EC-EB76-41D9-B487-23477617FAAE}" presName="dummyNode1" presStyleLbl="node1" presStyleIdx="1" presStyleCnt="3"/>
      <dgm:spPr/>
    </dgm:pt>
    <dgm:pt modelId="{853373E4-5A94-4228-B772-F3DB8D2D2205}" type="pres">
      <dgm:prSet presAssocID="{4C7B15EC-EB76-41D9-B487-23477617FAAE}" presName="childNode1" presStyleLbl="bgAcc1" presStyleIdx="2" presStyleCnt="3">
        <dgm:presLayoutVars>
          <dgm:bulletEnabled val="1"/>
        </dgm:presLayoutVars>
      </dgm:prSet>
      <dgm:spPr/>
      <dgm:t>
        <a:bodyPr/>
        <a:lstStyle/>
        <a:p>
          <a:endParaRPr lang="es-ES"/>
        </a:p>
      </dgm:t>
    </dgm:pt>
    <dgm:pt modelId="{72F56F9B-141C-4FE9-A10C-9F07768D7E1D}" type="pres">
      <dgm:prSet presAssocID="{4C7B15EC-EB76-41D9-B487-23477617FAAE}" presName="childNode1tx" presStyleLbl="bgAcc1" presStyleIdx="2" presStyleCnt="3">
        <dgm:presLayoutVars>
          <dgm:bulletEnabled val="1"/>
        </dgm:presLayoutVars>
      </dgm:prSet>
      <dgm:spPr/>
      <dgm:t>
        <a:bodyPr/>
        <a:lstStyle/>
        <a:p>
          <a:endParaRPr lang="es-ES"/>
        </a:p>
      </dgm:t>
    </dgm:pt>
    <dgm:pt modelId="{F6C7BBBF-C0A2-4F1E-9D3C-43CE22A75C06}" type="pres">
      <dgm:prSet presAssocID="{4C7B15EC-EB76-41D9-B487-23477617FAAE}" presName="parentNode1" presStyleLbl="node1" presStyleIdx="2" presStyleCnt="3">
        <dgm:presLayoutVars>
          <dgm:chMax val="1"/>
          <dgm:bulletEnabled val="1"/>
        </dgm:presLayoutVars>
      </dgm:prSet>
      <dgm:spPr/>
      <dgm:t>
        <a:bodyPr/>
        <a:lstStyle/>
        <a:p>
          <a:endParaRPr lang="es-ES"/>
        </a:p>
      </dgm:t>
    </dgm:pt>
    <dgm:pt modelId="{1815E4D7-2DDD-4D07-A88F-DEDC0EDA248B}" type="pres">
      <dgm:prSet presAssocID="{4C7B15EC-EB76-41D9-B487-23477617FAAE}" presName="connSite1" presStyleCnt="0"/>
      <dgm:spPr/>
    </dgm:pt>
  </dgm:ptLst>
  <dgm:cxnLst>
    <dgm:cxn modelId="{65BBF1BF-E605-40D6-AAF2-7719EAA626D2}" type="presOf" srcId="{2BCDF485-8380-41DF-B895-5EB07E753104}" destId="{8289FB54-3EBE-47A4-A3C1-B48E82D7B765}" srcOrd="0" destOrd="0" presId="urn:microsoft.com/office/officeart/2005/8/layout/hProcess4"/>
    <dgm:cxn modelId="{6B684C23-E816-4562-8E58-29E5E923AE83}" type="presOf" srcId="{AEA9866A-4F3C-4EA4-A6CB-42BB4B98104E}" destId="{6DB56913-3ADD-4D92-BF55-87731E84D70B}" srcOrd="0" destOrd="1" presId="urn:microsoft.com/office/officeart/2005/8/layout/hProcess4"/>
    <dgm:cxn modelId="{C12CC9DE-F372-4B36-913C-55552D2990B4}" type="presOf" srcId="{B2F51B76-23DB-465F-B77C-71BCF0A884BF}" destId="{6DB56913-3ADD-4D92-BF55-87731E84D70B}" srcOrd="0" destOrd="0" presId="urn:microsoft.com/office/officeart/2005/8/layout/hProcess4"/>
    <dgm:cxn modelId="{6227F8C8-A1EA-4701-81AF-397F246ED300}" type="presOf" srcId="{4C7B15EC-EB76-41D9-B487-23477617FAAE}" destId="{F6C7BBBF-C0A2-4F1E-9D3C-43CE22A75C06}" srcOrd="0" destOrd="0" presId="urn:microsoft.com/office/officeart/2005/8/layout/hProcess4"/>
    <dgm:cxn modelId="{AAEE6EA8-ABEA-47E8-A2CF-F7FC258E4B8E}" type="presOf" srcId="{FAF80D79-E370-4559-9341-14DCBFE64DF3}" destId="{F7655C3B-7B76-4D62-8CF7-B7E10DDB944C}" srcOrd="0" destOrd="0" presId="urn:microsoft.com/office/officeart/2005/8/layout/hProcess4"/>
    <dgm:cxn modelId="{689882D0-F2FD-4B08-873F-72011BDC5625}" type="presOf" srcId="{34803F06-151B-48AF-BAC1-B9255DAC60A3}" destId="{72F56F9B-141C-4FE9-A10C-9F07768D7E1D}" srcOrd="1" destOrd="1" presId="urn:microsoft.com/office/officeart/2005/8/layout/hProcess4"/>
    <dgm:cxn modelId="{CAECEAFD-318B-49B4-BF2C-E91C553E3C79}" type="presOf" srcId="{9F10984E-2375-47F8-A710-CA55F3B496F5}" destId="{72F56F9B-141C-4FE9-A10C-9F07768D7E1D}" srcOrd="1" destOrd="3" presId="urn:microsoft.com/office/officeart/2005/8/layout/hProcess4"/>
    <dgm:cxn modelId="{0A6A7CD7-F4A1-4589-83FD-A0582F3E0471}" type="presOf" srcId="{5B6C29B8-51EF-4F66-A1DB-9BA7681AA97D}" destId="{6DB56913-3ADD-4D92-BF55-87731E84D70B}" srcOrd="0" destOrd="3" presId="urn:microsoft.com/office/officeart/2005/8/layout/hProcess4"/>
    <dgm:cxn modelId="{E366A3F3-6EEA-4151-9E39-0A6E559149CF}" srcId="{0E69A1B7-5FA5-4EEA-8ABF-DE3697F386A9}" destId="{2F28740E-7CD3-4F63-A66A-D4AA5F7863A1}" srcOrd="5" destOrd="0" parTransId="{46461D37-16CE-4BCB-BABF-030B19977784}" sibTransId="{BED667CD-B363-497F-B161-C60BFD6B11E1}"/>
    <dgm:cxn modelId="{53E0663A-986A-4C3A-8CD1-B3372B9C4E47}" type="presOf" srcId="{0E69A1B7-5FA5-4EEA-8ABF-DE3697F386A9}" destId="{ECD9D6D8-FC36-4BC0-B862-1D2D0ACA6538}" srcOrd="0" destOrd="0" presId="urn:microsoft.com/office/officeart/2005/8/layout/hProcess4"/>
    <dgm:cxn modelId="{E1EF35F9-7F38-4BB8-A53D-238195BD9123}" type="presOf" srcId="{5B6C29B8-51EF-4F66-A1DB-9BA7681AA97D}" destId="{6FCAA606-C2D9-4FB2-A19A-E7DD5741C788}" srcOrd="1" destOrd="3" presId="urn:microsoft.com/office/officeart/2005/8/layout/hProcess4"/>
    <dgm:cxn modelId="{6C2543F7-91EA-496E-854E-B06B5D8E5DD7}" type="presOf" srcId="{CDB598DF-35FD-4684-AACE-2942E4644378}" destId="{6FCAA606-C2D9-4FB2-A19A-E7DD5741C788}" srcOrd="1" destOrd="2" presId="urn:microsoft.com/office/officeart/2005/8/layout/hProcess4"/>
    <dgm:cxn modelId="{8E0D3384-01E0-407B-81E9-53291063A6B1}" srcId="{0E69A1B7-5FA5-4EEA-8ABF-DE3697F386A9}" destId="{D3BFCA2D-6A90-492A-860C-21E5826BDC91}" srcOrd="2" destOrd="0" parTransId="{1C72CA1F-37F8-4D7D-B199-1ACB33EFCBBD}" sibTransId="{6B9B8164-F95E-4951-B949-5BDBD96BC126}"/>
    <dgm:cxn modelId="{EE716097-8157-4559-B049-C4AFA5F1597A}" srcId="{F28A6830-8917-45FA-8170-A405DE97A08E}" destId="{AEA9866A-4F3C-4EA4-A6CB-42BB4B98104E}" srcOrd="1" destOrd="0" parTransId="{E7337A88-81FF-48CE-B714-25778A5FAE21}" sibTransId="{A69E05C8-1107-4456-8996-AD8751242362}"/>
    <dgm:cxn modelId="{CE665EEE-8953-4DA9-91D4-3E75A7A52ADB}" srcId="{2BCDF485-8380-41DF-B895-5EB07E753104}" destId="{F28A6830-8917-45FA-8170-A405DE97A08E}" srcOrd="1" destOrd="0" parTransId="{19FEF5E7-BC28-47A8-AEB2-A0A9398BC26B}" sibTransId="{FAF80D79-E370-4559-9341-14DCBFE64DF3}"/>
    <dgm:cxn modelId="{240BB2C7-601F-4999-8650-BE7E31C9D7C7}" type="presOf" srcId="{65B15EF3-E6B8-4D20-835F-BC6B9F9CDCC8}" destId="{853373E4-5A94-4228-B772-F3DB8D2D2205}" srcOrd="0" destOrd="2" presId="urn:microsoft.com/office/officeart/2005/8/layout/hProcess4"/>
    <dgm:cxn modelId="{FDE683CE-9822-485D-802B-A188E4FE857F}" type="presOf" srcId="{2F28740E-7CD3-4F63-A66A-D4AA5F7863A1}" destId="{6F9E8841-AFD2-45B6-929F-6E17E75D4152}" srcOrd="0" destOrd="5" presId="urn:microsoft.com/office/officeart/2005/8/layout/hProcess4"/>
    <dgm:cxn modelId="{35146010-16D8-41BA-903A-67DB3683D8D6}" type="presOf" srcId="{49D29FFF-6120-48E5-AB80-E848D2DD67BB}" destId="{6F9E8841-AFD2-45B6-929F-6E17E75D4152}" srcOrd="0" destOrd="6" presId="urn:microsoft.com/office/officeart/2005/8/layout/hProcess4"/>
    <dgm:cxn modelId="{C7C81355-6A90-423B-BF10-6785906F104C}" type="presOf" srcId="{66C91460-E55F-4CA5-A5AF-69A3028A45B9}" destId="{72F56F9B-141C-4FE9-A10C-9F07768D7E1D}" srcOrd="1" destOrd="0" presId="urn:microsoft.com/office/officeart/2005/8/layout/hProcess4"/>
    <dgm:cxn modelId="{CB4D2DCF-8233-4220-AFDF-D52B3C5CB952}" srcId="{4C7B15EC-EB76-41D9-B487-23477617FAAE}" destId="{34803F06-151B-48AF-BAC1-B9255DAC60A3}" srcOrd="1" destOrd="0" parTransId="{F28FFB42-669E-4FEB-9D67-C70563D000F7}" sibTransId="{4059C52F-7EDB-45F3-BFDA-0A928C48A29D}"/>
    <dgm:cxn modelId="{650E1C7A-59B1-4FDF-AE31-637AA7D17B25}" srcId="{F28A6830-8917-45FA-8170-A405DE97A08E}" destId="{5B6C29B8-51EF-4F66-A1DB-9BA7681AA97D}" srcOrd="3" destOrd="0" parTransId="{4321DC39-0486-48D7-B42B-5166823FA234}" sibTransId="{6CE3DD8B-1173-483F-8F41-0B29F9DC5BDC}"/>
    <dgm:cxn modelId="{EBA31781-DEA5-4C1A-BA47-EBD5D4C13695}" type="presOf" srcId="{3CD52232-8DB3-423F-9254-791C6B67D96F}" destId="{6F9E8841-AFD2-45B6-929F-6E17E75D4152}" srcOrd="0" destOrd="0" presId="urn:microsoft.com/office/officeart/2005/8/layout/hProcess4"/>
    <dgm:cxn modelId="{F15AEC53-D7AB-42F9-BC41-C238E2470307}" type="presOf" srcId="{85E52A89-2C28-4F16-B530-BA1196E16BBF}" destId="{6FECC4EF-6FEF-4666-B12C-E7C59704742F}" srcOrd="1" destOrd="3" presId="urn:microsoft.com/office/officeart/2005/8/layout/hProcess4"/>
    <dgm:cxn modelId="{A1C5BD12-CD39-4A85-AE40-E989D08F89B2}" type="presOf" srcId="{65B15EF3-E6B8-4D20-835F-BC6B9F9CDCC8}" destId="{72F56F9B-141C-4FE9-A10C-9F07768D7E1D}" srcOrd="1" destOrd="2" presId="urn:microsoft.com/office/officeart/2005/8/layout/hProcess4"/>
    <dgm:cxn modelId="{3882BFB8-7FBD-4B80-93AF-F17FAFE0AE78}" type="presOf" srcId="{66C91460-E55F-4CA5-A5AF-69A3028A45B9}" destId="{853373E4-5A94-4228-B772-F3DB8D2D2205}" srcOrd="0" destOrd="0" presId="urn:microsoft.com/office/officeart/2005/8/layout/hProcess4"/>
    <dgm:cxn modelId="{086390DD-C06E-44E7-845B-36AFCC9B486D}" type="presOf" srcId="{AEA9866A-4F3C-4EA4-A6CB-42BB4B98104E}" destId="{6FCAA606-C2D9-4FB2-A19A-E7DD5741C788}" srcOrd="1" destOrd="1" presId="urn:microsoft.com/office/officeart/2005/8/layout/hProcess4"/>
    <dgm:cxn modelId="{6AE8B4DB-77FA-47D9-A1AF-B7D8CF036EEE}" srcId="{4C7B15EC-EB76-41D9-B487-23477617FAAE}" destId="{65B15EF3-E6B8-4D20-835F-BC6B9F9CDCC8}" srcOrd="2" destOrd="0" parTransId="{65F240A6-9284-4F4C-9923-ECFB73A4F196}" sibTransId="{66349F79-3931-4506-B2E3-F622C6B38C13}"/>
    <dgm:cxn modelId="{5B03BF49-4E6A-48F5-9DC5-0A07BD727184}" type="presOf" srcId="{80AFFD3A-6B06-4303-8B0A-E963A3499338}" destId="{6F9E8841-AFD2-45B6-929F-6E17E75D4152}" srcOrd="0" destOrd="1" presId="urn:microsoft.com/office/officeart/2005/8/layout/hProcess4"/>
    <dgm:cxn modelId="{D38692BE-E943-4273-B569-F55D8B9506F9}" srcId="{2BCDF485-8380-41DF-B895-5EB07E753104}" destId="{4C7B15EC-EB76-41D9-B487-23477617FAAE}" srcOrd="2" destOrd="0" parTransId="{261F26D1-5353-45C5-AFDF-95CCCFD9C41B}" sibTransId="{212A71DF-4CD6-4045-846F-EC0FD03EBF25}"/>
    <dgm:cxn modelId="{E400E5DD-0582-4929-B894-FCBE663F6775}" type="presOf" srcId="{3CD52232-8DB3-423F-9254-791C6B67D96F}" destId="{6FECC4EF-6FEF-4666-B12C-E7C59704742F}" srcOrd="1" destOrd="0" presId="urn:microsoft.com/office/officeart/2005/8/layout/hProcess4"/>
    <dgm:cxn modelId="{ACF47406-7550-4ED8-9EE0-3FF4D1ED09EA}" type="presOf" srcId="{2F28740E-7CD3-4F63-A66A-D4AA5F7863A1}" destId="{6FECC4EF-6FEF-4666-B12C-E7C59704742F}" srcOrd="1" destOrd="5" presId="urn:microsoft.com/office/officeart/2005/8/layout/hProcess4"/>
    <dgm:cxn modelId="{057B4CA1-B971-4621-9A32-C5DD14E16BB1}" srcId="{2BCDF485-8380-41DF-B895-5EB07E753104}" destId="{0E69A1B7-5FA5-4EEA-8ABF-DE3697F386A9}" srcOrd="0" destOrd="0" parTransId="{1665F2EA-7E25-49B9-B788-4564FFF2F3A0}" sibTransId="{83E61BF3-142A-44E7-904E-8345CF214C3B}"/>
    <dgm:cxn modelId="{EB127629-41C3-4351-9F33-59B41D2CC11F}" type="presOf" srcId="{0A0E6B7A-7F46-40B9-9693-CBAE7120218F}" destId="{6FECC4EF-6FEF-4666-B12C-E7C59704742F}" srcOrd="1" destOrd="4" presId="urn:microsoft.com/office/officeart/2005/8/layout/hProcess4"/>
    <dgm:cxn modelId="{08216456-715B-46C4-85F1-5E029CB78E15}" srcId="{F28A6830-8917-45FA-8170-A405DE97A08E}" destId="{B2F51B76-23DB-465F-B77C-71BCF0A884BF}" srcOrd="0" destOrd="0" parTransId="{ADDB114D-2B07-4EBC-B1C5-FE2E642871C8}" sibTransId="{C70D53A1-3648-4E57-91E7-AB82883E9D81}"/>
    <dgm:cxn modelId="{3722004A-4EE8-4FD1-B44F-1B79E19FDD68}" type="presOf" srcId="{F28A6830-8917-45FA-8170-A405DE97A08E}" destId="{1F8E1BB8-435D-41F6-A42D-4F8A41C340EC}" srcOrd="0" destOrd="0" presId="urn:microsoft.com/office/officeart/2005/8/layout/hProcess4"/>
    <dgm:cxn modelId="{818CAF2E-60FC-4C13-9294-01E98D9DDC2A}" srcId="{F28A6830-8917-45FA-8170-A405DE97A08E}" destId="{CDB598DF-35FD-4684-AACE-2942E4644378}" srcOrd="2" destOrd="0" parTransId="{8AE183EE-A84F-419D-A9B6-AA903B405A02}" sibTransId="{D3953681-A136-4B39-92F0-28BB8B899BCA}"/>
    <dgm:cxn modelId="{3D14EA3A-DAE9-455E-B234-C63C3850CCD5}" type="presOf" srcId="{85E52A89-2C28-4F16-B530-BA1196E16BBF}" destId="{6F9E8841-AFD2-45B6-929F-6E17E75D4152}" srcOrd="0" destOrd="3" presId="urn:microsoft.com/office/officeart/2005/8/layout/hProcess4"/>
    <dgm:cxn modelId="{14C214DF-C3A0-4D49-8DD1-224ED1C82641}" type="presOf" srcId="{9F10984E-2375-47F8-A710-CA55F3B496F5}" destId="{853373E4-5A94-4228-B772-F3DB8D2D2205}" srcOrd="0" destOrd="3" presId="urn:microsoft.com/office/officeart/2005/8/layout/hProcess4"/>
    <dgm:cxn modelId="{D245F57D-3A35-4F47-A499-B34B261DC8CB}" type="presOf" srcId="{49D29FFF-6120-48E5-AB80-E848D2DD67BB}" destId="{6FECC4EF-6FEF-4666-B12C-E7C59704742F}" srcOrd="1" destOrd="6" presId="urn:microsoft.com/office/officeart/2005/8/layout/hProcess4"/>
    <dgm:cxn modelId="{55B78523-95A8-4464-8616-1AD1C8368C5B}" srcId="{4C7B15EC-EB76-41D9-B487-23477617FAAE}" destId="{66C91460-E55F-4CA5-A5AF-69A3028A45B9}" srcOrd="0" destOrd="0" parTransId="{4BC9293B-ECD5-4192-B923-FD70757AAECD}" sibTransId="{4C71C166-6F5B-49AC-BB0E-8D81F3CA77BA}"/>
    <dgm:cxn modelId="{333A8FFF-E0F0-45E2-9E2E-9EB9D1EB0692}" srcId="{0E69A1B7-5FA5-4EEA-8ABF-DE3697F386A9}" destId="{0A0E6B7A-7F46-40B9-9693-CBAE7120218F}" srcOrd="4" destOrd="0" parTransId="{CB1DAC4F-F7FD-4358-99F4-D844659E536C}" sibTransId="{8465CCF2-A2CF-4170-B900-50C3B55CDDEF}"/>
    <dgm:cxn modelId="{D62EF2AA-51A7-4F87-AE3F-07213B1D802A}" type="presOf" srcId="{B2F51B76-23DB-465F-B77C-71BCF0A884BF}" destId="{6FCAA606-C2D9-4FB2-A19A-E7DD5741C788}" srcOrd="1" destOrd="0" presId="urn:microsoft.com/office/officeart/2005/8/layout/hProcess4"/>
    <dgm:cxn modelId="{00A9050F-C279-4355-BF46-B94F8770B5EB}" type="presOf" srcId="{80AFFD3A-6B06-4303-8B0A-E963A3499338}" destId="{6FECC4EF-6FEF-4666-B12C-E7C59704742F}" srcOrd="1" destOrd="1" presId="urn:microsoft.com/office/officeart/2005/8/layout/hProcess4"/>
    <dgm:cxn modelId="{4F24ECBF-A4D9-4D91-80D3-A250003080E1}" srcId="{0E69A1B7-5FA5-4EEA-8ABF-DE3697F386A9}" destId="{49D29FFF-6120-48E5-AB80-E848D2DD67BB}" srcOrd="6" destOrd="0" parTransId="{F2FB35B2-B5C0-4107-9A2F-B91146238CDA}" sibTransId="{2C093C2E-6585-4F85-81AE-F1E4C7ADBF75}"/>
    <dgm:cxn modelId="{03AA3E27-7D7B-444C-A3EC-004BF68B56BF}" type="presOf" srcId="{83E61BF3-142A-44E7-904E-8345CF214C3B}" destId="{223663C4-B3B4-4A91-8DCB-3C58B8539814}" srcOrd="0" destOrd="0" presId="urn:microsoft.com/office/officeart/2005/8/layout/hProcess4"/>
    <dgm:cxn modelId="{9AE216ED-5061-4F35-9855-0639274050B3}" type="presOf" srcId="{CDB598DF-35FD-4684-AACE-2942E4644378}" destId="{6DB56913-3ADD-4D92-BF55-87731E84D70B}" srcOrd="0" destOrd="2" presId="urn:microsoft.com/office/officeart/2005/8/layout/hProcess4"/>
    <dgm:cxn modelId="{CF8B90CF-CECD-41C1-A213-A1BBE62D89F8}" srcId="{0E69A1B7-5FA5-4EEA-8ABF-DE3697F386A9}" destId="{80AFFD3A-6B06-4303-8B0A-E963A3499338}" srcOrd="1" destOrd="0" parTransId="{973467EB-5F5A-4757-B566-013BFF54D65F}" sibTransId="{F43EF560-740F-4ECF-8CC6-A204D1BC7C5D}"/>
    <dgm:cxn modelId="{25C87C2C-0A0F-4251-B318-241A6D6A1239}" type="presOf" srcId="{D3BFCA2D-6A90-492A-860C-21E5826BDC91}" destId="{6F9E8841-AFD2-45B6-929F-6E17E75D4152}" srcOrd="0" destOrd="2" presId="urn:microsoft.com/office/officeart/2005/8/layout/hProcess4"/>
    <dgm:cxn modelId="{6721287E-6FCD-49C5-BA78-2446EFBA8B5B}" srcId="{0E69A1B7-5FA5-4EEA-8ABF-DE3697F386A9}" destId="{85E52A89-2C28-4F16-B530-BA1196E16BBF}" srcOrd="3" destOrd="0" parTransId="{96D0D983-0723-45E3-807E-104671538B83}" sibTransId="{C7F5EB7D-8269-4C83-BE99-714581215D2B}"/>
    <dgm:cxn modelId="{397ADFD9-7AE2-4AE5-809B-BD7F2883AD68}" srcId="{4C7B15EC-EB76-41D9-B487-23477617FAAE}" destId="{9F10984E-2375-47F8-A710-CA55F3B496F5}" srcOrd="3" destOrd="0" parTransId="{42FFA779-7A4F-4557-AA42-4DBB68466EC5}" sibTransId="{BB97CCFF-4E36-4FF4-A18F-9E19BBF38D21}"/>
    <dgm:cxn modelId="{184410C1-13B3-4113-AE10-AFB6273B382C}" srcId="{0E69A1B7-5FA5-4EEA-8ABF-DE3697F386A9}" destId="{3CD52232-8DB3-423F-9254-791C6B67D96F}" srcOrd="0" destOrd="0" parTransId="{4C106F14-09AC-4BD8-B4FD-9F6AE57C4A2F}" sibTransId="{CC1F5417-E5A5-4DF6-BE95-91789D8A0023}"/>
    <dgm:cxn modelId="{C7C55E15-B8B5-4A9A-9884-39CE78D92024}" type="presOf" srcId="{34803F06-151B-48AF-BAC1-B9255DAC60A3}" destId="{853373E4-5A94-4228-B772-F3DB8D2D2205}" srcOrd="0" destOrd="1" presId="urn:microsoft.com/office/officeart/2005/8/layout/hProcess4"/>
    <dgm:cxn modelId="{FCB16B4B-944C-464E-A934-BA0AE2CA9809}" type="presOf" srcId="{0A0E6B7A-7F46-40B9-9693-CBAE7120218F}" destId="{6F9E8841-AFD2-45B6-929F-6E17E75D4152}" srcOrd="0" destOrd="4" presId="urn:microsoft.com/office/officeart/2005/8/layout/hProcess4"/>
    <dgm:cxn modelId="{4DA9CF79-8869-42A5-B54E-86A65DAF6959}" type="presOf" srcId="{D3BFCA2D-6A90-492A-860C-21E5826BDC91}" destId="{6FECC4EF-6FEF-4666-B12C-E7C59704742F}" srcOrd="1" destOrd="2" presId="urn:microsoft.com/office/officeart/2005/8/layout/hProcess4"/>
    <dgm:cxn modelId="{50B3431D-6F18-4984-9972-CAEDE83C93DE}" type="presParOf" srcId="{8289FB54-3EBE-47A4-A3C1-B48E82D7B765}" destId="{7FA55CF4-FAD5-4954-864E-AB108B074B19}" srcOrd="0" destOrd="0" presId="urn:microsoft.com/office/officeart/2005/8/layout/hProcess4"/>
    <dgm:cxn modelId="{590A424E-737E-47B5-B641-5CBCA3F75F78}" type="presParOf" srcId="{8289FB54-3EBE-47A4-A3C1-B48E82D7B765}" destId="{F57215FC-B122-4BD5-B32C-1987E7B5D19A}" srcOrd="1" destOrd="0" presId="urn:microsoft.com/office/officeart/2005/8/layout/hProcess4"/>
    <dgm:cxn modelId="{ABA77A21-3CE0-4347-A6DE-31E697FF5A52}" type="presParOf" srcId="{8289FB54-3EBE-47A4-A3C1-B48E82D7B765}" destId="{70CC0817-0B55-4CDC-9099-BD0FCA069C8A}" srcOrd="2" destOrd="0" presId="urn:microsoft.com/office/officeart/2005/8/layout/hProcess4"/>
    <dgm:cxn modelId="{D1C95EA2-6505-4AAF-854A-9DF714AD0E2B}" type="presParOf" srcId="{70CC0817-0B55-4CDC-9099-BD0FCA069C8A}" destId="{F4AA3C6D-C6BC-41CD-BB55-CC4B66C0A441}" srcOrd="0" destOrd="0" presId="urn:microsoft.com/office/officeart/2005/8/layout/hProcess4"/>
    <dgm:cxn modelId="{88528115-1412-41D7-BB3A-15787DE81F71}" type="presParOf" srcId="{F4AA3C6D-C6BC-41CD-BB55-CC4B66C0A441}" destId="{934C0792-3456-4949-A069-28D46A5BFEB8}" srcOrd="0" destOrd="0" presId="urn:microsoft.com/office/officeart/2005/8/layout/hProcess4"/>
    <dgm:cxn modelId="{1D07B576-FB90-4D19-AE87-1A3B4BCDCBD0}" type="presParOf" srcId="{F4AA3C6D-C6BC-41CD-BB55-CC4B66C0A441}" destId="{6F9E8841-AFD2-45B6-929F-6E17E75D4152}" srcOrd="1" destOrd="0" presId="urn:microsoft.com/office/officeart/2005/8/layout/hProcess4"/>
    <dgm:cxn modelId="{5B14A4A0-54AD-43A9-A3B1-5BA1B27CC917}" type="presParOf" srcId="{F4AA3C6D-C6BC-41CD-BB55-CC4B66C0A441}" destId="{6FECC4EF-6FEF-4666-B12C-E7C59704742F}" srcOrd="2" destOrd="0" presId="urn:microsoft.com/office/officeart/2005/8/layout/hProcess4"/>
    <dgm:cxn modelId="{E8C059B9-B527-4857-85A5-AAC57818D5E8}" type="presParOf" srcId="{F4AA3C6D-C6BC-41CD-BB55-CC4B66C0A441}" destId="{ECD9D6D8-FC36-4BC0-B862-1D2D0ACA6538}" srcOrd="3" destOrd="0" presId="urn:microsoft.com/office/officeart/2005/8/layout/hProcess4"/>
    <dgm:cxn modelId="{D35D47DA-BDB4-4E11-9449-0F51AD3AE481}" type="presParOf" srcId="{F4AA3C6D-C6BC-41CD-BB55-CC4B66C0A441}" destId="{A26688BA-4DC2-4B1E-A8F5-19EF87FF626E}" srcOrd="4" destOrd="0" presId="urn:microsoft.com/office/officeart/2005/8/layout/hProcess4"/>
    <dgm:cxn modelId="{0530783B-402D-463E-8C29-47A2BE78D1FC}" type="presParOf" srcId="{70CC0817-0B55-4CDC-9099-BD0FCA069C8A}" destId="{223663C4-B3B4-4A91-8DCB-3C58B8539814}" srcOrd="1" destOrd="0" presId="urn:microsoft.com/office/officeart/2005/8/layout/hProcess4"/>
    <dgm:cxn modelId="{06F51F10-FA13-44BA-A1A0-54F54D56741E}" type="presParOf" srcId="{70CC0817-0B55-4CDC-9099-BD0FCA069C8A}" destId="{54B805A0-BC2E-47E5-8175-60F676A6090B}" srcOrd="2" destOrd="0" presId="urn:microsoft.com/office/officeart/2005/8/layout/hProcess4"/>
    <dgm:cxn modelId="{7B11AA6E-0138-4995-A19D-EEBC6AD69F23}" type="presParOf" srcId="{54B805A0-BC2E-47E5-8175-60F676A6090B}" destId="{8BF0BDDC-C205-456E-9E58-EA75F105278C}" srcOrd="0" destOrd="0" presId="urn:microsoft.com/office/officeart/2005/8/layout/hProcess4"/>
    <dgm:cxn modelId="{1FFCEB24-ED1C-4AFA-8CD2-7C255CE197CA}" type="presParOf" srcId="{54B805A0-BC2E-47E5-8175-60F676A6090B}" destId="{6DB56913-3ADD-4D92-BF55-87731E84D70B}" srcOrd="1" destOrd="0" presId="urn:microsoft.com/office/officeart/2005/8/layout/hProcess4"/>
    <dgm:cxn modelId="{3F9D1B4C-7977-4CC0-BB34-BCAF08DFD56D}" type="presParOf" srcId="{54B805A0-BC2E-47E5-8175-60F676A6090B}" destId="{6FCAA606-C2D9-4FB2-A19A-E7DD5741C788}" srcOrd="2" destOrd="0" presId="urn:microsoft.com/office/officeart/2005/8/layout/hProcess4"/>
    <dgm:cxn modelId="{FBD0B4C2-CCCC-4F86-8293-9D75EA3B4A5E}" type="presParOf" srcId="{54B805A0-BC2E-47E5-8175-60F676A6090B}" destId="{1F8E1BB8-435D-41F6-A42D-4F8A41C340EC}" srcOrd="3" destOrd="0" presId="urn:microsoft.com/office/officeart/2005/8/layout/hProcess4"/>
    <dgm:cxn modelId="{3C17C9EC-203D-4950-9E2B-70F25339B22E}" type="presParOf" srcId="{54B805A0-BC2E-47E5-8175-60F676A6090B}" destId="{50DB8235-5930-413E-B844-930D5735CC75}" srcOrd="4" destOrd="0" presId="urn:microsoft.com/office/officeart/2005/8/layout/hProcess4"/>
    <dgm:cxn modelId="{16256A35-7586-4FEE-AA8D-B0BA1CDDCC45}" type="presParOf" srcId="{70CC0817-0B55-4CDC-9099-BD0FCA069C8A}" destId="{F7655C3B-7B76-4D62-8CF7-B7E10DDB944C}" srcOrd="3" destOrd="0" presId="urn:microsoft.com/office/officeart/2005/8/layout/hProcess4"/>
    <dgm:cxn modelId="{DCCFEFCC-C62C-4B1B-8A7A-19B0622A5A5A}" type="presParOf" srcId="{70CC0817-0B55-4CDC-9099-BD0FCA069C8A}" destId="{BF2BF674-5C9D-40B0-A7ED-466BE65BA818}" srcOrd="4" destOrd="0" presId="urn:microsoft.com/office/officeart/2005/8/layout/hProcess4"/>
    <dgm:cxn modelId="{7264C9AE-1E54-4264-B37C-346DDA7A4A81}" type="presParOf" srcId="{BF2BF674-5C9D-40B0-A7ED-466BE65BA818}" destId="{B32B228E-739A-45C2-BDA0-4BD0DFFE1B11}" srcOrd="0" destOrd="0" presId="urn:microsoft.com/office/officeart/2005/8/layout/hProcess4"/>
    <dgm:cxn modelId="{2928037C-62F9-48CE-8DFE-7F97AED08962}" type="presParOf" srcId="{BF2BF674-5C9D-40B0-A7ED-466BE65BA818}" destId="{853373E4-5A94-4228-B772-F3DB8D2D2205}" srcOrd="1" destOrd="0" presId="urn:microsoft.com/office/officeart/2005/8/layout/hProcess4"/>
    <dgm:cxn modelId="{B6B996C5-28B9-498B-9F07-CCDD784B80C6}" type="presParOf" srcId="{BF2BF674-5C9D-40B0-A7ED-466BE65BA818}" destId="{72F56F9B-141C-4FE9-A10C-9F07768D7E1D}" srcOrd="2" destOrd="0" presId="urn:microsoft.com/office/officeart/2005/8/layout/hProcess4"/>
    <dgm:cxn modelId="{60382F15-465D-493F-A1B4-AF44627CAC46}" type="presParOf" srcId="{BF2BF674-5C9D-40B0-A7ED-466BE65BA818}" destId="{F6C7BBBF-C0A2-4F1E-9D3C-43CE22A75C06}" srcOrd="3" destOrd="0" presId="urn:microsoft.com/office/officeart/2005/8/layout/hProcess4"/>
    <dgm:cxn modelId="{B2CB3AB0-CD75-4865-B526-1E70A3F3E7B7}" type="presParOf" srcId="{BF2BF674-5C9D-40B0-A7ED-466BE65BA818}" destId="{1815E4D7-2DDD-4D07-A88F-DEDC0EDA248B}"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70794-9DB1-4F7E-B788-A49482B46E2C}" type="doc">
      <dgm:prSet loTypeId="urn:microsoft.com/office/officeart/2005/8/layout/vList2" loCatId="list" qsTypeId="urn:microsoft.com/office/officeart/2005/8/quickstyle/simple1#1" qsCatId="simple" csTypeId="urn:microsoft.com/office/officeart/2005/8/colors/accent3_3" csCatId="accent3" phldr="1"/>
      <dgm:spPr/>
      <dgm:t>
        <a:bodyPr/>
        <a:lstStyle/>
        <a:p>
          <a:endParaRPr lang="es-ES"/>
        </a:p>
      </dgm:t>
    </dgm:pt>
    <dgm:pt modelId="{4A80C6EE-AC44-4A47-B788-F703B3DE4E24}">
      <dgm:prSet>
        <dgm:style>
          <a:lnRef idx="1">
            <a:schemeClr val="accent5"/>
          </a:lnRef>
          <a:fillRef idx="2">
            <a:schemeClr val="accent5"/>
          </a:fillRef>
          <a:effectRef idx="1">
            <a:schemeClr val="accent5"/>
          </a:effectRef>
          <a:fontRef idx="minor">
            <a:schemeClr val="dk1"/>
          </a:fontRef>
        </dgm:style>
      </dgm:prSet>
      <dgm:spPr/>
      <dgm:t>
        <a:bodyPr/>
        <a:lstStyle/>
        <a:p>
          <a:pPr rtl="0"/>
          <a:r>
            <a:rPr lang="es-MX" b="1" dirty="0" smtClean="0"/>
            <a:t>DOCUMENTO DE SEGURIDAD como </a:t>
          </a:r>
          <a:r>
            <a:rPr lang="es-MX" b="1" u="sng" dirty="0" smtClean="0"/>
            <a:t>mínimo</a:t>
          </a:r>
          <a:r>
            <a:rPr lang="es-MX" b="1" dirty="0" smtClean="0"/>
            <a:t> deberá contener:</a:t>
          </a:r>
          <a:endParaRPr lang="es-ES" b="1" dirty="0"/>
        </a:p>
      </dgm:t>
    </dgm:pt>
    <dgm:pt modelId="{A1610EED-9898-4F23-BB04-D8808B6A6B37}" type="parTrans" cxnId="{0DD02F13-5BC7-4BDE-8B54-7B1F2DA4CBCF}">
      <dgm:prSet/>
      <dgm:spPr/>
      <dgm:t>
        <a:bodyPr/>
        <a:lstStyle/>
        <a:p>
          <a:endParaRPr lang="es-ES"/>
        </a:p>
      </dgm:t>
    </dgm:pt>
    <dgm:pt modelId="{E1D94801-1309-4966-8F2A-1FF000DD8666}" type="sibTrans" cxnId="{0DD02F13-5BC7-4BDE-8B54-7B1F2DA4CBCF}">
      <dgm:prSet/>
      <dgm:spPr/>
      <dgm:t>
        <a:bodyPr/>
        <a:lstStyle/>
        <a:p>
          <a:endParaRPr lang="es-ES"/>
        </a:p>
      </dgm:t>
    </dgm:pt>
    <dgm:pt modelId="{435CEE17-7F97-4566-9C5A-38F51F5FA0B8}" type="pres">
      <dgm:prSet presAssocID="{3B970794-9DB1-4F7E-B788-A49482B46E2C}" presName="linear" presStyleCnt="0">
        <dgm:presLayoutVars>
          <dgm:animLvl val="lvl"/>
          <dgm:resizeHandles val="exact"/>
        </dgm:presLayoutVars>
      </dgm:prSet>
      <dgm:spPr/>
      <dgm:t>
        <a:bodyPr/>
        <a:lstStyle/>
        <a:p>
          <a:endParaRPr lang="es-MX"/>
        </a:p>
      </dgm:t>
    </dgm:pt>
    <dgm:pt modelId="{93286AC3-BAA1-4B26-A335-74CED648167A}" type="pres">
      <dgm:prSet presAssocID="{4A80C6EE-AC44-4A47-B788-F703B3DE4E24}" presName="parentText" presStyleLbl="node1" presStyleIdx="0" presStyleCnt="1">
        <dgm:presLayoutVars>
          <dgm:chMax val="0"/>
          <dgm:bulletEnabled val="1"/>
        </dgm:presLayoutVars>
      </dgm:prSet>
      <dgm:spPr/>
      <dgm:t>
        <a:bodyPr/>
        <a:lstStyle/>
        <a:p>
          <a:endParaRPr lang="es-MX"/>
        </a:p>
      </dgm:t>
    </dgm:pt>
  </dgm:ptLst>
  <dgm:cxnLst>
    <dgm:cxn modelId="{E2A11008-3D20-45F9-832B-A5980F899A5B}" type="presOf" srcId="{4A80C6EE-AC44-4A47-B788-F703B3DE4E24}" destId="{93286AC3-BAA1-4B26-A335-74CED648167A}" srcOrd="0" destOrd="0" presId="urn:microsoft.com/office/officeart/2005/8/layout/vList2"/>
    <dgm:cxn modelId="{DF7E596F-7620-45C8-A2CF-159FC8893B62}" type="presOf" srcId="{3B970794-9DB1-4F7E-B788-A49482B46E2C}" destId="{435CEE17-7F97-4566-9C5A-38F51F5FA0B8}" srcOrd="0" destOrd="0" presId="urn:microsoft.com/office/officeart/2005/8/layout/vList2"/>
    <dgm:cxn modelId="{0DD02F13-5BC7-4BDE-8B54-7B1F2DA4CBCF}" srcId="{3B970794-9DB1-4F7E-B788-A49482B46E2C}" destId="{4A80C6EE-AC44-4A47-B788-F703B3DE4E24}" srcOrd="0" destOrd="0" parTransId="{A1610EED-9898-4F23-BB04-D8808B6A6B37}" sibTransId="{E1D94801-1309-4966-8F2A-1FF000DD8666}"/>
    <dgm:cxn modelId="{A54E4C7B-FB7C-4819-9939-D8C185A18529}" type="presParOf" srcId="{435CEE17-7F97-4566-9C5A-38F51F5FA0B8}" destId="{93286AC3-BAA1-4B26-A335-74CED648167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A80AD-6223-4EE0-82F5-A1120FDCE96F}" type="doc">
      <dgm:prSet loTypeId="urn:microsoft.com/office/officeart/2005/8/layout/list1" loCatId="list" qsTypeId="urn:microsoft.com/office/officeart/2005/8/quickstyle/simple1#2" qsCatId="simple" csTypeId="urn:microsoft.com/office/officeart/2005/8/colors/accent3_2" csCatId="accent3" phldr="1"/>
      <dgm:spPr/>
      <dgm:t>
        <a:bodyPr/>
        <a:lstStyle/>
        <a:p>
          <a:endParaRPr lang="es-ES"/>
        </a:p>
      </dgm:t>
    </dgm:pt>
    <dgm:pt modelId="{0ACF93C2-CE8C-4C43-870F-81C48574209F}">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Nombre del Sistema de Datos Personales</a:t>
          </a:r>
          <a:endParaRPr lang="es-ES" sz="2000" dirty="0"/>
        </a:p>
      </dgm:t>
    </dgm:pt>
    <dgm:pt modelId="{A983AA2A-4D1D-4CA9-AEAF-77531A57ED25}" type="parTrans" cxnId="{084C454C-C5FD-4D2D-BCB0-5CBD4C7B2CBE}">
      <dgm:prSet/>
      <dgm:spPr/>
      <dgm:t>
        <a:bodyPr/>
        <a:lstStyle/>
        <a:p>
          <a:pPr algn="just"/>
          <a:endParaRPr lang="es-ES"/>
        </a:p>
      </dgm:t>
    </dgm:pt>
    <dgm:pt modelId="{79FA5AFA-884B-4D8D-ABA4-903F0F4B50BB}" type="sibTrans" cxnId="{084C454C-C5FD-4D2D-BCB0-5CBD4C7B2CBE}">
      <dgm:prSet/>
      <dgm:spPr/>
      <dgm:t>
        <a:bodyPr/>
        <a:lstStyle/>
        <a:p>
          <a:pPr algn="just"/>
          <a:endParaRPr lang="es-ES"/>
        </a:p>
      </dgm:t>
    </dgm:pt>
    <dgm:pt modelId="{17B7F870-8B54-41B8-9C19-71252EF8FD7B}">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Cargo y adscripción del responsable</a:t>
          </a:r>
          <a:endParaRPr lang="es-ES" sz="2000" dirty="0"/>
        </a:p>
      </dgm:t>
    </dgm:pt>
    <dgm:pt modelId="{852AE5CF-B6B5-4167-9E27-21B1F4A82EA8}" type="parTrans" cxnId="{2533633A-30AE-448C-A926-4B0D99D0FA95}">
      <dgm:prSet/>
      <dgm:spPr/>
      <dgm:t>
        <a:bodyPr/>
        <a:lstStyle/>
        <a:p>
          <a:pPr algn="just"/>
          <a:endParaRPr lang="es-ES"/>
        </a:p>
      </dgm:t>
    </dgm:pt>
    <dgm:pt modelId="{D5ADB36A-62B6-417C-908E-10B1A206B092}" type="sibTrans" cxnId="{2533633A-30AE-448C-A926-4B0D99D0FA95}">
      <dgm:prSet/>
      <dgm:spPr/>
      <dgm:t>
        <a:bodyPr/>
        <a:lstStyle/>
        <a:p>
          <a:pPr algn="just"/>
          <a:endParaRPr lang="es-ES"/>
        </a:p>
      </dgm:t>
    </dgm:pt>
    <dgm:pt modelId="{FDFBFCA5-42E3-4390-AA4E-2172F2608B62}">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Ámbito de aplicación</a:t>
          </a:r>
          <a:endParaRPr lang="es-ES" sz="2000" dirty="0"/>
        </a:p>
      </dgm:t>
    </dgm:pt>
    <dgm:pt modelId="{3621B609-476F-40FD-8B47-309C5879EFA5}" type="parTrans" cxnId="{44CBDAF4-5B0C-40EA-99C6-5780FDCE09CE}">
      <dgm:prSet/>
      <dgm:spPr/>
      <dgm:t>
        <a:bodyPr/>
        <a:lstStyle/>
        <a:p>
          <a:pPr algn="just"/>
          <a:endParaRPr lang="es-ES"/>
        </a:p>
      </dgm:t>
    </dgm:pt>
    <dgm:pt modelId="{FC618EF0-2145-4A33-ACDE-568FBF8339D8}" type="sibTrans" cxnId="{44CBDAF4-5B0C-40EA-99C6-5780FDCE09CE}">
      <dgm:prSet/>
      <dgm:spPr/>
      <dgm:t>
        <a:bodyPr/>
        <a:lstStyle/>
        <a:p>
          <a:pPr algn="just"/>
          <a:endParaRPr lang="es-ES"/>
        </a:p>
      </dgm:t>
    </dgm:pt>
    <dgm:pt modelId="{7E79D21B-8C4C-4358-B916-7746979C3E56}">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Estructura y descripción del Sistema de Datos Personales</a:t>
          </a:r>
          <a:endParaRPr lang="es-ES" sz="2000" dirty="0"/>
        </a:p>
      </dgm:t>
    </dgm:pt>
    <dgm:pt modelId="{0592444A-4867-4AD2-BD60-B8FFF4A95798}" type="parTrans" cxnId="{A0772CCE-81D2-4657-A67F-0EB6417D9F9A}">
      <dgm:prSet/>
      <dgm:spPr/>
      <dgm:t>
        <a:bodyPr/>
        <a:lstStyle/>
        <a:p>
          <a:pPr algn="just"/>
          <a:endParaRPr lang="es-ES"/>
        </a:p>
      </dgm:t>
    </dgm:pt>
    <dgm:pt modelId="{CF5874A2-3AD9-4A25-AA20-CB1431B3EC06}" type="sibTrans" cxnId="{A0772CCE-81D2-4657-A67F-0EB6417D9F9A}">
      <dgm:prSet/>
      <dgm:spPr/>
      <dgm:t>
        <a:bodyPr/>
        <a:lstStyle/>
        <a:p>
          <a:pPr algn="just"/>
          <a:endParaRPr lang="es-ES"/>
        </a:p>
      </dgm:t>
    </dgm:pt>
    <dgm:pt modelId="{333D54D1-BC5F-468D-9C94-F26D379A88CE}">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Especificación detallada de la categoría de datos personales contenidos en el Sistema</a:t>
          </a:r>
          <a:endParaRPr lang="es-ES" sz="2000" dirty="0"/>
        </a:p>
      </dgm:t>
    </dgm:pt>
    <dgm:pt modelId="{0B81DE44-BE88-4DF3-8BF1-EFEDD5423C38}" type="parTrans" cxnId="{6A80BF97-3B2C-498F-AD5B-714245F46012}">
      <dgm:prSet/>
      <dgm:spPr/>
      <dgm:t>
        <a:bodyPr/>
        <a:lstStyle/>
        <a:p>
          <a:pPr algn="just"/>
          <a:endParaRPr lang="es-ES"/>
        </a:p>
      </dgm:t>
    </dgm:pt>
    <dgm:pt modelId="{4FD263E8-6F9E-4385-9BC0-D3EBEE79ACA5}" type="sibTrans" cxnId="{6A80BF97-3B2C-498F-AD5B-714245F46012}">
      <dgm:prSet/>
      <dgm:spPr/>
      <dgm:t>
        <a:bodyPr/>
        <a:lstStyle/>
        <a:p>
          <a:pPr algn="just"/>
          <a:endParaRPr lang="es-ES"/>
        </a:p>
      </dgm:t>
    </dgm:pt>
    <dgm:pt modelId="{C3182C33-F6BB-4CCE-B845-CCE5D5A01109}" type="pres">
      <dgm:prSet presAssocID="{B4BA80AD-6223-4EE0-82F5-A1120FDCE96F}" presName="linear" presStyleCnt="0">
        <dgm:presLayoutVars>
          <dgm:dir/>
          <dgm:animLvl val="lvl"/>
          <dgm:resizeHandles val="exact"/>
        </dgm:presLayoutVars>
      </dgm:prSet>
      <dgm:spPr/>
      <dgm:t>
        <a:bodyPr/>
        <a:lstStyle/>
        <a:p>
          <a:endParaRPr lang="es-MX"/>
        </a:p>
      </dgm:t>
    </dgm:pt>
    <dgm:pt modelId="{175CA86B-E296-4C64-A8E4-A8C198375770}" type="pres">
      <dgm:prSet presAssocID="{0ACF93C2-CE8C-4C43-870F-81C48574209F}" presName="parentLin" presStyleCnt="0"/>
      <dgm:spPr/>
    </dgm:pt>
    <dgm:pt modelId="{85DC7C89-BB64-4513-86F3-8155C20B81E6}" type="pres">
      <dgm:prSet presAssocID="{0ACF93C2-CE8C-4C43-870F-81C48574209F}" presName="parentLeftMargin" presStyleLbl="node1" presStyleIdx="0" presStyleCnt="5"/>
      <dgm:spPr/>
      <dgm:t>
        <a:bodyPr/>
        <a:lstStyle/>
        <a:p>
          <a:endParaRPr lang="es-MX"/>
        </a:p>
      </dgm:t>
    </dgm:pt>
    <dgm:pt modelId="{248F2C27-787C-4194-83EE-E6B76E131172}" type="pres">
      <dgm:prSet presAssocID="{0ACF93C2-CE8C-4C43-870F-81C48574209F}" presName="parentText" presStyleLbl="node1" presStyleIdx="0" presStyleCnt="5" custScaleX="128162" custScaleY="247605">
        <dgm:presLayoutVars>
          <dgm:chMax val="0"/>
          <dgm:bulletEnabled val="1"/>
        </dgm:presLayoutVars>
      </dgm:prSet>
      <dgm:spPr/>
      <dgm:t>
        <a:bodyPr/>
        <a:lstStyle/>
        <a:p>
          <a:endParaRPr lang="es-ES"/>
        </a:p>
      </dgm:t>
    </dgm:pt>
    <dgm:pt modelId="{93B4ABE7-C67F-4B96-A602-4F559417ADE9}" type="pres">
      <dgm:prSet presAssocID="{0ACF93C2-CE8C-4C43-870F-81C48574209F}" presName="negativeSpace" presStyleCnt="0"/>
      <dgm:spPr/>
    </dgm:pt>
    <dgm:pt modelId="{06769DEF-B48C-4EAF-B300-F14B60A19013}" type="pres">
      <dgm:prSet presAssocID="{0ACF93C2-CE8C-4C43-870F-81C48574209F}" presName="childText" presStyleLbl="conFgAcc1" presStyleIdx="0" presStyleCnt="5">
        <dgm:presLayoutVars>
          <dgm:bulletEnabled val="1"/>
        </dgm:presLayoutVars>
      </dgm:prSet>
      <dgm:spPr/>
    </dgm:pt>
    <dgm:pt modelId="{FDF7CB50-FFBD-4E31-BDDD-DC8FDF4FC817}" type="pres">
      <dgm:prSet presAssocID="{79FA5AFA-884B-4D8D-ABA4-903F0F4B50BB}" presName="spaceBetweenRectangles" presStyleCnt="0"/>
      <dgm:spPr/>
    </dgm:pt>
    <dgm:pt modelId="{6CFA2BC1-0A75-4A69-AE81-F12EF2805825}" type="pres">
      <dgm:prSet presAssocID="{17B7F870-8B54-41B8-9C19-71252EF8FD7B}" presName="parentLin" presStyleCnt="0"/>
      <dgm:spPr/>
    </dgm:pt>
    <dgm:pt modelId="{C009374C-20FD-42BA-A2BD-8763E3C938BE}" type="pres">
      <dgm:prSet presAssocID="{17B7F870-8B54-41B8-9C19-71252EF8FD7B}" presName="parentLeftMargin" presStyleLbl="node1" presStyleIdx="0" presStyleCnt="5"/>
      <dgm:spPr/>
      <dgm:t>
        <a:bodyPr/>
        <a:lstStyle/>
        <a:p>
          <a:endParaRPr lang="es-MX"/>
        </a:p>
      </dgm:t>
    </dgm:pt>
    <dgm:pt modelId="{06EC747B-25DA-4825-B0CE-F5A62021C2AD}" type="pres">
      <dgm:prSet presAssocID="{17B7F870-8B54-41B8-9C19-71252EF8FD7B}" presName="parentText" presStyleLbl="node1" presStyleIdx="1" presStyleCnt="5" custScaleX="128585" custScaleY="214667">
        <dgm:presLayoutVars>
          <dgm:chMax val="0"/>
          <dgm:bulletEnabled val="1"/>
        </dgm:presLayoutVars>
      </dgm:prSet>
      <dgm:spPr/>
      <dgm:t>
        <a:bodyPr/>
        <a:lstStyle/>
        <a:p>
          <a:endParaRPr lang="es-ES"/>
        </a:p>
      </dgm:t>
    </dgm:pt>
    <dgm:pt modelId="{D882248D-1904-4A3C-B7BF-F1280BF07B9F}" type="pres">
      <dgm:prSet presAssocID="{17B7F870-8B54-41B8-9C19-71252EF8FD7B}" presName="negativeSpace" presStyleCnt="0"/>
      <dgm:spPr/>
    </dgm:pt>
    <dgm:pt modelId="{86A0167A-E27E-4ECF-96CD-261B3D6315F8}" type="pres">
      <dgm:prSet presAssocID="{17B7F870-8B54-41B8-9C19-71252EF8FD7B}" presName="childText" presStyleLbl="conFgAcc1" presStyleIdx="1" presStyleCnt="5">
        <dgm:presLayoutVars>
          <dgm:bulletEnabled val="1"/>
        </dgm:presLayoutVars>
      </dgm:prSet>
      <dgm:spPr/>
    </dgm:pt>
    <dgm:pt modelId="{9B0A90D1-5A36-4C1E-A50D-DEC64D4BEE56}" type="pres">
      <dgm:prSet presAssocID="{D5ADB36A-62B6-417C-908E-10B1A206B092}" presName="spaceBetweenRectangles" presStyleCnt="0"/>
      <dgm:spPr/>
    </dgm:pt>
    <dgm:pt modelId="{207717AB-59E9-4AC7-8AD0-63A667E81579}" type="pres">
      <dgm:prSet presAssocID="{FDFBFCA5-42E3-4390-AA4E-2172F2608B62}" presName="parentLin" presStyleCnt="0"/>
      <dgm:spPr/>
    </dgm:pt>
    <dgm:pt modelId="{0927BB54-EAA9-4E76-A898-C55217FE37F4}" type="pres">
      <dgm:prSet presAssocID="{FDFBFCA5-42E3-4390-AA4E-2172F2608B62}" presName="parentLeftMargin" presStyleLbl="node1" presStyleIdx="1" presStyleCnt="5"/>
      <dgm:spPr/>
      <dgm:t>
        <a:bodyPr/>
        <a:lstStyle/>
        <a:p>
          <a:endParaRPr lang="es-MX"/>
        </a:p>
      </dgm:t>
    </dgm:pt>
    <dgm:pt modelId="{9E44D1EC-88E9-48B3-B5D0-021B0A56D0B9}" type="pres">
      <dgm:prSet presAssocID="{FDFBFCA5-42E3-4390-AA4E-2172F2608B62}" presName="parentText" presStyleLbl="node1" presStyleIdx="2" presStyleCnt="5" custScaleX="129488" custScaleY="209775">
        <dgm:presLayoutVars>
          <dgm:chMax val="0"/>
          <dgm:bulletEnabled val="1"/>
        </dgm:presLayoutVars>
      </dgm:prSet>
      <dgm:spPr/>
      <dgm:t>
        <a:bodyPr/>
        <a:lstStyle/>
        <a:p>
          <a:endParaRPr lang="es-ES"/>
        </a:p>
      </dgm:t>
    </dgm:pt>
    <dgm:pt modelId="{61D69C01-427F-4371-BC4F-8526D71F9644}" type="pres">
      <dgm:prSet presAssocID="{FDFBFCA5-42E3-4390-AA4E-2172F2608B62}" presName="negativeSpace" presStyleCnt="0"/>
      <dgm:spPr/>
    </dgm:pt>
    <dgm:pt modelId="{29D6D397-DC64-4360-8F6F-548C4A62E143}" type="pres">
      <dgm:prSet presAssocID="{FDFBFCA5-42E3-4390-AA4E-2172F2608B62}" presName="childText" presStyleLbl="conFgAcc1" presStyleIdx="2" presStyleCnt="5">
        <dgm:presLayoutVars>
          <dgm:bulletEnabled val="1"/>
        </dgm:presLayoutVars>
      </dgm:prSet>
      <dgm:spPr/>
    </dgm:pt>
    <dgm:pt modelId="{213A7351-9834-4C63-A7CC-32C32AFE52D3}" type="pres">
      <dgm:prSet presAssocID="{FC618EF0-2145-4A33-ACDE-568FBF8339D8}" presName="spaceBetweenRectangles" presStyleCnt="0"/>
      <dgm:spPr/>
    </dgm:pt>
    <dgm:pt modelId="{FA133A64-E9F2-4959-B606-60EA1344BE66}" type="pres">
      <dgm:prSet presAssocID="{7E79D21B-8C4C-4358-B916-7746979C3E56}" presName="parentLin" presStyleCnt="0"/>
      <dgm:spPr/>
    </dgm:pt>
    <dgm:pt modelId="{9B937242-5E42-4BD8-85AF-67E9E4EDC73C}" type="pres">
      <dgm:prSet presAssocID="{7E79D21B-8C4C-4358-B916-7746979C3E56}" presName="parentLeftMargin" presStyleLbl="node1" presStyleIdx="2" presStyleCnt="5"/>
      <dgm:spPr/>
      <dgm:t>
        <a:bodyPr/>
        <a:lstStyle/>
        <a:p>
          <a:endParaRPr lang="es-MX"/>
        </a:p>
      </dgm:t>
    </dgm:pt>
    <dgm:pt modelId="{2AAC6481-EFFC-4613-965C-F7BE623877C5}" type="pres">
      <dgm:prSet presAssocID="{7E79D21B-8C4C-4358-B916-7746979C3E56}" presName="parentText" presStyleLbl="node1" presStyleIdx="3" presStyleCnt="5" custScaleX="127950" custScaleY="199991">
        <dgm:presLayoutVars>
          <dgm:chMax val="0"/>
          <dgm:bulletEnabled val="1"/>
        </dgm:presLayoutVars>
      </dgm:prSet>
      <dgm:spPr/>
      <dgm:t>
        <a:bodyPr/>
        <a:lstStyle/>
        <a:p>
          <a:endParaRPr lang="es-MX"/>
        </a:p>
      </dgm:t>
    </dgm:pt>
    <dgm:pt modelId="{0F81F8FF-E4CF-4C5B-ACE3-6D42862C460F}" type="pres">
      <dgm:prSet presAssocID="{7E79D21B-8C4C-4358-B916-7746979C3E56}" presName="negativeSpace" presStyleCnt="0"/>
      <dgm:spPr/>
    </dgm:pt>
    <dgm:pt modelId="{470236D2-267F-4C8C-94FB-7BD258CEBB3B}" type="pres">
      <dgm:prSet presAssocID="{7E79D21B-8C4C-4358-B916-7746979C3E56}" presName="childText" presStyleLbl="conFgAcc1" presStyleIdx="3" presStyleCnt="5">
        <dgm:presLayoutVars>
          <dgm:bulletEnabled val="1"/>
        </dgm:presLayoutVars>
      </dgm:prSet>
      <dgm:spPr/>
    </dgm:pt>
    <dgm:pt modelId="{8AFF6C04-FFCD-43E6-BA62-A37DAB8C828B}" type="pres">
      <dgm:prSet presAssocID="{CF5874A2-3AD9-4A25-AA20-CB1431B3EC06}" presName="spaceBetweenRectangles" presStyleCnt="0"/>
      <dgm:spPr/>
    </dgm:pt>
    <dgm:pt modelId="{A390C232-E77E-4934-AD15-32096B2DDBA1}" type="pres">
      <dgm:prSet presAssocID="{333D54D1-BC5F-468D-9C94-F26D379A88CE}" presName="parentLin" presStyleCnt="0"/>
      <dgm:spPr/>
    </dgm:pt>
    <dgm:pt modelId="{C208DA93-2F74-4C29-A08F-42DE4B3BB7EA}" type="pres">
      <dgm:prSet presAssocID="{333D54D1-BC5F-468D-9C94-F26D379A88CE}" presName="parentLeftMargin" presStyleLbl="node1" presStyleIdx="3" presStyleCnt="5"/>
      <dgm:spPr/>
      <dgm:t>
        <a:bodyPr/>
        <a:lstStyle/>
        <a:p>
          <a:endParaRPr lang="es-MX"/>
        </a:p>
      </dgm:t>
    </dgm:pt>
    <dgm:pt modelId="{F138803A-F2F9-443E-986D-E0E987EB02E7}" type="pres">
      <dgm:prSet presAssocID="{333D54D1-BC5F-468D-9C94-F26D379A88CE}" presName="parentText" presStyleLbl="node1" presStyleIdx="4" presStyleCnt="5" custScaleX="129105" custScaleY="241404">
        <dgm:presLayoutVars>
          <dgm:chMax val="0"/>
          <dgm:bulletEnabled val="1"/>
        </dgm:presLayoutVars>
      </dgm:prSet>
      <dgm:spPr/>
      <dgm:t>
        <a:bodyPr/>
        <a:lstStyle/>
        <a:p>
          <a:endParaRPr lang="es-ES"/>
        </a:p>
      </dgm:t>
    </dgm:pt>
    <dgm:pt modelId="{75D3C0DE-EB9F-4B77-88BE-1DE73A293887}" type="pres">
      <dgm:prSet presAssocID="{333D54D1-BC5F-468D-9C94-F26D379A88CE}" presName="negativeSpace" presStyleCnt="0"/>
      <dgm:spPr/>
    </dgm:pt>
    <dgm:pt modelId="{36E72B1E-E901-4F17-B7C8-93FAFF2B7E00}" type="pres">
      <dgm:prSet presAssocID="{333D54D1-BC5F-468D-9C94-F26D379A88CE}" presName="childText" presStyleLbl="conFgAcc1" presStyleIdx="4" presStyleCnt="5">
        <dgm:presLayoutVars>
          <dgm:bulletEnabled val="1"/>
        </dgm:presLayoutVars>
      </dgm:prSet>
      <dgm:spPr/>
    </dgm:pt>
  </dgm:ptLst>
  <dgm:cxnLst>
    <dgm:cxn modelId="{56AFFBB4-C068-4845-ACCC-546267E67F4A}" type="presOf" srcId="{0ACF93C2-CE8C-4C43-870F-81C48574209F}" destId="{85DC7C89-BB64-4513-86F3-8155C20B81E6}" srcOrd="0" destOrd="0" presId="urn:microsoft.com/office/officeart/2005/8/layout/list1"/>
    <dgm:cxn modelId="{E8A3EFBE-B0B7-412A-903B-043D3DBBD130}" type="presOf" srcId="{333D54D1-BC5F-468D-9C94-F26D379A88CE}" destId="{F138803A-F2F9-443E-986D-E0E987EB02E7}" srcOrd="1" destOrd="0" presId="urn:microsoft.com/office/officeart/2005/8/layout/list1"/>
    <dgm:cxn modelId="{084C454C-C5FD-4D2D-BCB0-5CBD4C7B2CBE}" srcId="{B4BA80AD-6223-4EE0-82F5-A1120FDCE96F}" destId="{0ACF93C2-CE8C-4C43-870F-81C48574209F}" srcOrd="0" destOrd="0" parTransId="{A983AA2A-4D1D-4CA9-AEAF-77531A57ED25}" sibTransId="{79FA5AFA-884B-4D8D-ABA4-903F0F4B50BB}"/>
    <dgm:cxn modelId="{2533633A-30AE-448C-A926-4B0D99D0FA95}" srcId="{B4BA80AD-6223-4EE0-82F5-A1120FDCE96F}" destId="{17B7F870-8B54-41B8-9C19-71252EF8FD7B}" srcOrd="1" destOrd="0" parTransId="{852AE5CF-B6B5-4167-9E27-21B1F4A82EA8}" sibTransId="{D5ADB36A-62B6-417C-908E-10B1A206B092}"/>
    <dgm:cxn modelId="{A625511A-9DA1-46E0-BA2D-4FACFC314C10}" type="presOf" srcId="{FDFBFCA5-42E3-4390-AA4E-2172F2608B62}" destId="{9E44D1EC-88E9-48B3-B5D0-021B0A56D0B9}" srcOrd="1" destOrd="0" presId="urn:microsoft.com/office/officeart/2005/8/layout/list1"/>
    <dgm:cxn modelId="{A0772CCE-81D2-4657-A67F-0EB6417D9F9A}" srcId="{B4BA80AD-6223-4EE0-82F5-A1120FDCE96F}" destId="{7E79D21B-8C4C-4358-B916-7746979C3E56}" srcOrd="3" destOrd="0" parTransId="{0592444A-4867-4AD2-BD60-B8FFF4A95798}" sibTransId="{CF5874A2-3AD9-4A25-AA20-CB1431B3EC06}"/>
    <dgm:cxn modelId="{BA3EDE3F-AFFE-4183-A92C-EA9A83747C8A}" type="presOf" srcId="{7E79D21B-8C4C-4358-B916-7746979C3E56}" destId="{2AAC6481-EFFC-4613-965C-F7BE623877C5}" srcOrd="1" destOrd="0" presId="urn:microsoft.com/office/officeart/2005/8/layout/list1"/>
    <dgm:cxn modelId="{9B81759D-7AFC-4EEC-9F08-E382CC8CD9C9}" type="presOf" srcId="{0ACF93C2-CE8C-4C43-870F-81C48574209F}" destId="{248F2C27-787C-4194-83EE-E6B76E131172}" srcOrd="1" destOrd="0" presId="urn:microsoft.com/office/officeart/2005/8/layout/list1"/>
    <dgm:cxn modelId="{8A3AAD29-CD6A-4D04-9EE6-8AB2EEC4C924}" type="presOf" srcId="{B4BA80AD-6223-4EE0-82F5-A1120FDCE96F}" destId="{C3182C33-F6BB-4CCE-B845-CCE5D5A01109}" srcOrd="0" destOrd="0" presId="urn:microsoft.com/office/officeart/2005/8/layout/list1"/>
    <dgm:cxn modelId="{9BBDD719-DB0C-4457-80C3-DA2830380F6B}" type="presOf" srcId="{17B7F870-8B54-41B8-9C19-71252EF8FD7B}" destId="{C009374C-20FD-42BA-A2BD-8763E3C938BE}" srcOrd="0" destOrd="0" presId="urn:microsoft.com/office/officeart/2005/8/layout/list1"/>
    <dgm:cxn modelId="{562C0B01-D8EF-4C08-B92E-0878487A8D26}" type="presOf" srcId="{7E79D21B-8C4C-4358-B916-7746979C3E56}" destId="{9B937242-5E42-4BD8-85AF-67E9E4EDC73C}" srcOrd="0" destOrd="0" presId="urn:microsoft.com/office/officeart/2005/8/layout/list1"/>
    <dgm:cxn modelId="{1CDC00D2-CF96-4E3B-A875-80AB631E717F}" type="presOf" srcId="{FDFBFCA5-42E3-4390-AA4E-2172F2608B62}" destId="{0927BB54-EAA9-4E76-A898-C55217FE37F4}" srcOrd="0" destOrd="0" presId="urn:microsoft.com/office/officeart/2005/8/layout/list1"/>
    <dgm:cxn modelId="{44CBDAF4-5B0C-40EA-99C6-5780FDCE09CE}" srcId="{B4BA80AD-6223-4EE0-82F5-A1120FDCE96F}" destId="{FDFBFCA5-42E3-4390-AA4E-2172F2608B62}" srcOrd="2" destOrd="0" parTransId="{3621B609-476F-40FD-8B47-309C5879EFA5}" sibTransId="{FC618EF0-2145-4A33-ACDE-568FBF8339D8}"/>
    <dgm:cxn modelId="{762D5B4A-670E-41E8-BC55-BEA33FE7D2E6}" type="presOf" srcId="{17B7F870-8B54-41B8-9C19-71252EF8FD7B}" destId="{06EC747B-25DA-4825-B0CE-F5A62021C2AD}" srcOrd="1" destOrd="0" presId="urn:microsoft.com/office/officeart/2005/8/layout/list1"/>
    <dgm:cxn modelId="{91646382-5E91-4260-9088-4D1887CF45F6}" type="presOf" srcId="{333D54D1-BC5F-468D-9C94-F26D379A88CE}" destId="{C208DA93-2F74-4C29-A08F-42DE4B3BB7EA}" srcOrd="0" destOrd="0" presId="urn:microsoft.com/office/officeart/2005/8/layout/list1"/>
    <dgm:cxn modelId="{6A80BF97-3B2C-498F-AD5B-714245F46012}" srcId="{B4BA80AD-6223-4EE0-82F5-A1120FDCE96F}" destId="{333D54D1-BC5F-468D-9C94-F26D379A88CE}" srcOrd="4" destOrd="0" parTransId="{0B81DE44-BE88-4DF3-8BF1-EFEDD5423C38}" sibTransId="{4FD263E8-6F9E-4385-9BC0-D3EBEE79ACA5}"/>
    <dgm:cxn modelId="{EC7C4B0C-A80B-49EE-8C52-F69B85D54CB9}" type="presParOf" srcId="{C3182C33-F6BB-4CCE-B845-CCE5D5A01109}" destId="{175CA86B-E296-4C64-A8E4-A8C198375770}" srcOrd="0" destOrd="0" presId="urn:microsoft.com/office/officeart/2005/8/layout/list1"/>
    <dgm:cxn modelId="{6228B731-BCBC-4382-9634-83309F6EE7A0}" type="presParOf" srcId="{175CA86B-E296-4C64-A8E4-A8C198375770}" destId="{85DC7C89-BB64-4513-86F3-8155C20B81E6}" srcOrd="0" destOrd="0" presId="urn:microsoft.com/office/officeart/2005/8/layout/list1"/>
    <dgm:cxn modelId="{8A39D3B2-1657-4178-BD9C-6059EEFE77D0}" type="presParOf" srcId="{175CA86B-E296-4C64-A8E4-A8C198375770}" destId="{248F2C27-787C-4194-83EE-E6B76E131172}" srcOrd="1" destOrd="0" presId="urn:microsoft.com/office/officeart/2005/8/layout/list1"/>
    <dgm:cxn modelId="{BF3A935B-6C11-47E5-94DD-EB1DA82FF48E}" type="presParOf" srcId="{C3182C33-F6BB-4CCE-B845-CCE5D5A01109}" destId="{93B4ABE7-C67F-4B96-A602-4F559417ADE9}" srcOrd="1" destOrd="0" presId="urn:microsoft.com/office/officeart/2005/8/layout/list1"/>
    <dgm:cxn modelId="{99B0F17A-6CE0-48E0-83DE-D6F03B87B0F8}" type="presParOf" srcId="{C3182C33-F6BB-4CCE-B845-CCE5D5A01109}" destId="{06769DEF-B48C-4EAF-B300-F14B60A19013}" srcOrd="2" destOrd="0" presId="urn:microsoft.com/office/officeart/2005/8/layout/list1"/>
    <dgm:cxn modelId="{4CF21D20-6755-43D6-87C0-A63D62475F66}" type="presParOf" srcId="{C3182C33-F6BB-4CCE-B845-CCE5D5A01109}" destId="{FDF7CB50-FFBD-4E31-BDDD-DC8FDF4FC817}" srcOrd="3" destOrd="0" presId="urn:microsoft.com/office/officeart/2005/8/layout/list1"/>
    <dgm:cxn modelId="{F2E6F2FB-DE8D-4595-88A7-A3C03D4AD55F}" type="presParOf" srcId="{C3182C33-F6BB-4CCE-B845-CCE5D5A01109}" destId="{6CFA2BC1-0A75-4A69-AE81-F12EF2805825}" srcOrd="4" destOrd="0" presId="urn:microsoft.com/office/officeart/2005/8/layout/list1"/>
    <dgm:cxn modelId="{D56CC92A-7560-4109-AD65-A063FFEC24E3}" type="presParOf" srcId="{6CFA2BC1-0A75-4A69-AE81-F12EF2805825}" destId="{C009374C-20FD-42BA-A2BD-8763E3C938BE}" srcOrd="0" destOrd="0" presId="urn:microsoft.com/office/officeart/2005/8/layout/list1"/>
    <dgm:cxn modelId="{19FF3898-D70A-4091-BF32-A4F2639C5BF2}" type="presParOf" srcId="{6CFA2BC1-0A75-4A69-AE81-F12EF2805825}" destId="{06EC747B-25DA-4825-B0CE-F5A62021C2AD}" srcOrd="1" destOrd="0" presId="urn:microsoft.com/office/officeart/2005/8/layout/list1"/>
    <dgm:cxn modelId="{BDC642D7-E05E-44B5-8C3A-76DFD15DCE2B}" type="presParOf" srcId="{C3182C33-F6BB-4CCE-B845-CCE5D5A01109}" destId="{D882248D-1904-4A3C-B7BF-F1280BF07B9F}" srcOrd="5" destOrd="0" presId="urn:microsoft.com/office/officeart/2005/8/layout/list1"/>
    <dgm:cxn modelId="{08966DCA-ABEB-4CE8-9D58-F6A673161A9F}" type="presParOf" srcId="{C3182C33-F6BB-4CCE-B845-CCE5D5A01109}" destId="{86A0167A-E27E-4ECF-96CD-261B3D6315F8}" srcOrd="6" destOrd="0" presId="urn:microsoft.com/office/officeart/2005/8/layout/list1"/>
    <dgm:cxn modelId="{FB6D7ECB-C186-47CF-9988-A524076CD883}" type="presParOf" srcId="{C3182C33-F6BB-4CCE-B845-CCE5D5A01109}" destId="{9B0A90D1-5A36-4C1E-A50D-DEC64D4BEE56}" srcOrd="7" destOrd="0" presId="urn:microsoft.com/office/officeart/2005/8/layout/list1"/>
    <dgm:cxn modelId="{78FDE236-5A52-4CE6-97DA-635C4B9A1A58}" type="presParOf" srcId="{C3182C33-F6BB-4CCE-B845-CCE5D5A01109}" destId="{207717AB-59E9-4AC7-8AD0-63A667E81579}" srcOrd="8" destOrd="0" presId="urn:microsoft.com/office/officeart/2005/8/layout/list1"/>
    <dgm:cxn modelId="{F72B2229-620A-40EC-9438-602E16BE3A82}" type="presParOf" srcId="{207717AB-59E9-4AC7-8AD0-63A667E81579}" destId="{0927BB54-EAA9-4E76-A898-C55217FE37F4}" srcOrd="0" destOrd="0" presId="urn:microsoft.com/office/officeart/2005/8/layout/list1"/>
    <dgm:cxn modelId="{9D4F0C62-CF41-468A-8A51-91736B83485D}" type="presParOf" srcId="{207717AB-59E9-4AC7-8AD0-63A667E81579}" destId="{9E44D1EC-88E9-48B3-B5D0-021B0A56D0B9}" srcOrd="1" destOrd="0" presId="urn:microsoft.com/office/officeart/2005/8/layout/list1"/>
    <dgm:cxn modelId="{D2938869-188D-4B9D-BA7C-6E7F754D4C6B}" type="presParOf" srcId="{C3182C33-F6BB-4CCE-B845-CCE5D5A01109}" destId="{61D69C01-427F-4371-BC4F-8526D71F9644}" srcOrd="9" destOrd="0" presId="urn:microsoft.com/office/officeart/2005/8/layout/list1"/>
    <dgm:cxn modelId="{84210E03-6C71-4FB6-95C4-A116C9D144FE}" type="presParOf" srcId="{C3182C33-F6BB-4CCE-B845-CCE5D5A01109}" destId="{29D6D397-DC64-4360-8F6F-548C4A62E143}" srcOrd="10" destOrd="0" presId="urn:microsoft.com/office/officeart/2005/8/layout/list1"/>
    <dgm:cxn modelId="{D0C1BEA1-9CF7-4CEA-95F8-53EEBB4E3665}" type="presParOf" srcId="{C3182C33-F6BB-4CCE-B845-CCE5D5A01109}" destId="{213A7351-9834-4C63-A7CC-32C32AFE52D3}" srcOrd="11" destOrd="0" presId="urn:microsoft.com/office/officeart/2005/8/layout/list1"/>
    <dgm:cxn modelId="{05485B67-8FD9-46EA-894B-DCA2E9B8113D}" type="presParOf" srcId="{C3182C33-F6BB-4CCE-B845-CCE5D5A01109}" destId="{FA133A64-E9F2-4959-B606-60EA1344BE66}" srcOrd="12" destOrd="0" presId="urn:microsoft.com/office/officeart/2005/8/layout/list1"/>
    <dgm:cxn modelId="{E552667E-2DDA-45D2-9F6E-F2EABE09EF05}" type="presParOf" srcId="{FA133A64-E9F2-4959-B606-60EA1344BE66}" destId="{9B937242-5E42-4BD8-85AF-67E9E4EDC73C}" srcOrd="0" destOrd="0" presId="urn:microsoft.com/office/officeart/2005/8/layout/list1"/>
    <dgm:cxn modelId="{41519B4F-2ADF-4CCF-BB54-C4614E8E320D}" type="presParOf" srcId="{FA133A64-E9F2-4959-B606-60EA1344BE66}" destId="{2AAC6481-EFFC-4613-965C-F7BE623877C5}" srcOrd="1" destOrd="0" presId="urn:microsoft.com/office/officeart/2005/8/layout/list1"/>
    <dgm:cxn modelId="{4E2821DE-74BC-448C-9BA4-B3837AADE94F}" type="presParOf" srcId="{C3182C33-F6BB-4CCE-B845-CCE5D5A01109}" destId="{0F81F8FF-E4CF-4C5B-ACE3-6D42862C460F}" srcOrd="13" destOrd="0" presId="urn:microsoft.com/office/officeart/2005/8/layout/list1"/>
    <dgm:cxn modelId="{3A61B835-EFBC-479C-9B4C-A9E84E358A69}" type="presParOf" srcId="{C3182C33-F6BB-4CCE-B845-CCE5D5A01109}" destId="{470236D2-267F-4C8C-94FB-7BD258CEBB3B}" srcOrd="14" destOrd="0" presId="urn:microsoft.com/office/officeart/2005/8/layout/list1"/>
    <dgm:cxn modelId="{0A2573F3-228B-4229-982F-6636EDDA4998}" type="presParOf" srcId="{C3182C33-F6BB-4CCE-B845-CCE5D5A01109}" destId="{8AFF6C04-FFCD-43E6-BA62-A37DAB8C828B}" srcOrd="15" destOrd="0" presId="urn:microsoft.com/office/officeart/2005/8/layout/list1"/>
    <dgm:cxn modelId="{A88A6A51-8644-4060-B7B8-070C09880F6E}" type="presParOf" srcId="{C3182C33-F6BB-4CCE-B845-CCE5D5A01109}" destId="{A390C232-E77E-4934-AD15-32096B2DDBA1}" srcOrd="16" destOrd="0" presId="urn:microsoft.com/office/officeart/2005/8/layout/list1"/>
    <dgm:cxn modelId="{A1CABA59-80BE-4DBA-86E0-6CE036D87B04}" type="presParOf" srcId="{A390C232-E77E-4934-AD15-32096B2DDBA1}" destId="{C208DA93-2F74-4C29-A08F-42DE4B3BB7EA}" srcOrd="0" destOrd="0" presId="urn:microsoft.com/office/officeart/2005/8/layout/list1"/>
    <dgm:cxn modelId="{36369CA9-6290-4B9C-BDD3-D94315CF1CF5}" type="presParOf" srcId="{A390C232-E77E-4934-AD15-32096B2DDBA1}" destId="{F138803A-F2F9-443E-986D-E0E987EB02E7}" srcOrd="1" destOrd="0" presId="urn:microsoft.com/office/officeart/2005/8/layout/list1"/>
    <dgm:cxn modelId="{ED5F2D16-35CA-4DC7-8603-52358C1EB0A8}" type="presParOf" srcId="{C3182C33-F6BB-4CCE-B845-CCE5D5A01109}" destId="{75D3C0DE-EB9F-4B77-88BE-1DE73A293887}" srcOrd="17" destOrd="0" presId="urn:microsoft.com/office/officeart/2005/8/layout/list1"/>
    <dgm:cxn modelId="{447E046C-F467-4603-8DC8-A3E729977D81}" type="presParOf" srcId="{C3182C33-F6BB-4CCE-B845-CCE5D5A01109}" destId="{36E72B1E-E901-4F17-B7C8-93FAFF2B7E00}" srcOrd="18"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BA80AD-6223-4EE0-82F5-A1120FDCE96F}" type="doc">
      <dgm:prSet loTypeId="urn:microsoft.com/office/officeart/2005/8/layout/list1" loCatId="list" qsTypeId="urn:microsoft.com/office/officeart/2005/8/quickstyle/simple1#3" qsCatId="simple" csTypeId="urn:microsoft.com/office/officeart/2005/8/colors/accent3_2" csCatId="accent3" phldr="1"/>
      <dgm:spPr/>
      <dgm:t>
        <a:bodyPr/>
        <a:lstStyle/>
        <a:p>
          <a:endParaRPr lang="es-ES"/>
        </a:p>
      </dgm:t>
    </dgm:pt>
    <dgm:pt modelId="{0ACF93C2-CE8C-4C43-870F-81C48574209F}">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Funciones y obligaciones del personal que intervenga en el tratamiento de los sistemas de datos personales</a:t>
          </a:r>
          <a:endParaRPr lang="es-ES" sz="2000" dirty="0"/>
        </a:p>
      </dgm:t>
    </dgm:pt>
    <dgm:pt modelId="{A983AA2A-4D1D-4CA9-AEAF-77531A57ED25}" type="parTrans" cxnId="{084C454C-C5FD-4D2D-BCB0-5CBD4C7B2CBE}">
      <dgm:prSet/>
      <dgm:spPr/>
      <dgm:t>
        <a:bodyPr/>
        <a:lstStyle/>
        <a:p>
          <a:pPr algn="just"/>
          <a:endParaRPr lang="es-ES"/>
        </a:p>
      </dgm:t>
    </dgm:pt>
    <dgm:pt modelId="{79FA5AFA-884B-4D8D-ABA4-903F0F4B50BB}" type="sibTrans" cxnId="{084C454C-C5FD-4D2D-BCB0-5CBD4C7B2CBE}">
      <dgm:prSet/>
      <dgm:spPr/>
      <dgm:t>
        <a:bodyPr/>
        <a:lstStyle/>
        <a:p>
          <a:pPr algn="just"/>
          <a:endParaRPr lang="es-ES"/>
        </a:p>
      </dgm:t>
    </dgm:pt>
    <dgm:pt modelId="{17B7F870-8B54-41B8-9C19-71252EF8FD7B}">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Medidas, normas, procedimientos y criterios enfocados a garantizar el nivel de seguridad exigido por el artículo 14 de la Ley y los Lineamientos</a:t>
          </a:r>
          <a:endParaRPr lang="es-ES" sz="2000" dirty="0"/>
        </a:p>
      </dgm:t>
    </dgm:pt>
    <dgm:pt modelId="{852AE5CF-B6B5-4167-9E27-21B1F4A82EA8}" type="parTrans" cxnId="{2533633A-30AE-448C-A926-4B0D99D0FA95}">
      <dgm:prSet/>
      <dgm:spPr/>
      <dgm:t>
        <a:bodyPr/>
        <a:lstStyle/>
        <a:p>
          <a:pPr algn="just"/>
          <a:endParaRPr lang="es-ES"/>
        </a:p>
      </dgm:t>
    </dgm:pt>
    <dgm:pt modelId="{D5ADB36A-62B6-417C-908E-10B1A206B092}" type="sibTrans" cxnId="{2533633A-30AE-448C-A926-4B0D99D0FA95}">
      <dgm:prSet/>
      <dgm:spPr/>
      <dgm:t>
        <a:bodyPr/>
        <a:lstStyle/>
        <a:p>
          <a:pPr algn="just"/>
          <a:endParaRPr lang="es-ES"/>
        </a:p>
      </dgm:t>
    </dgm:pt>
    <dgm:pt modelId="{FDFBFCA5-42E3-4390-AA4E-2172F2608B62}">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Procedimientos de notificación, gestión y respuesta ante incidencias</a:t>
          </a:r>
          <a:endParaRPr lang="es-ES" sz="2000" dirty="0"/>
        </a:p>
      </dgm:t>
    </dgm:pt>
    <dgm:pt modelId="{3621B609-476F-40FD-8B47-309C5879EFA5}" type="parTrans" cxnId="{44CBDAF4-5B0C-40EA-99C6-5780FDCE09CE}">
      <dgm:prSet/>
      <dgm:spPr/>
      <dgm:t>
        <a:bodyPr/>
        <a:lstStyle/>
        <a:p>
          <a:pPr algn="just"/>
          <a:endParaRPr lang="es-ES"/>
        </a:p>
      </dgm:t>
    </dgm:pt>
    <dgm:pt modelId="{FC618EF0-2145-4A33-ACDE-568FBF8339D8}" type="sibTrans" cxnId="{44CBDAF4-5B0C-40EA-99C6-5780FDCE09CE}">
      <dgm:prSet/>
      <dgm:spPr/>
      <dgm:t>
        <a:bodyPr/>
        <a:lstStyle/>
        <a:p>
          <a:pPr algn="just"/>
          <a:endParaRPr lang="es-ES"/>
        </a:p>
      </dgm:t>
    </dgm:pt>
    <dgm:pt modelId="{7E79D21B-8C4C-4358-B916-7746979C3E56}">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Procedimientos para la realización de copias de respaldo y recuperación de los datos, para los sistemas de datos personales automatizados</a:t>
          </a:r>
          <a:endParaRPr lang="es-ES" sz="2000" dirty="0"/>
        </a:p>
      </dgm:t>
    </dgm:pt>
    <dgm:pt modelId="{0592444A-4867-4AD2-BD60-B8FFF4A95798}" type="parTrans" cxnId="{A0772CCE-81D2-4657-A67F-0EB6417D9F9A}">
      <dgm:prSet/>
      <dgm:spPr/>
      <dgm:t>
        <a:bodyPr/>
        <a:lstStyle/>
        <a:p>
          <a:pPr algn="just"/>
          <a:endParaRPr lang="es-ES"/>
        </a:p>
      </dgm:t>
    </dgm:pt>
    <dgm:pt modelId="{CF5874A2-3AD9-4A25-AA20-CB1431B3EC06}" type="sibTrans" cxnId="{A0772CCE-81D2-4657-A67F-0EB6417D9F9A}">
      <dgm:prSet/>
      <dgm:spPr/>
      <dgm:t>
        <a:bodyPr/>
        <a:lstStyle/>
        <a:p>
          <a:pPr algn="just"/>
          <a:endParaRPr lang="es-ES"/>
        </a:p>
      </dgm:t>
    </dgm:pt>
    <dgm:pt modelId="{333D54D1-BC5F-468D-9C94-F26D379A88CE}">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MX" sz="2000" dirty="0" smtClean="0"/>
            <a:t>Procedimientos para la realización de auditorias</a:t>
          </a:r>
          <a:endParaRPr lang="es-ES" sz="2000" dirty="0"/>
        </a:p>
      </dgm:t>
    </dgm:pt>
    <dgm:pt modelId="{0B81DE44-BE88-4DF3-8BF1-EFEDD5423C38}" type="parTrans" cxnId="{6A80BF97-3B2C-498F-AD5B-714245F46012}">
      <dgm:prSet/>
      <dgm:spPr/>
      <dgm:t>
        <a:bodyPr/>
        <a:lstStyle/>
        <a:p>
          <a:pPr algn="just"/>
          <a:endParaRPr lang="es-ES"/>
        </a:p>
      </dgm:t>
    </dgm:pt>
    <dgm:pt modelId="{4FD263E8-6F9E-4385-9BC0-D3EBEE79ACA5}" type="sibTrans" cxnId="{6A80BF97-3B2C-498F-AD5B-714245F46012}">
      <dgm:prSet/>
      <dgm:spPr/>
      <dgm:t>
        <a:bodyPr/>
        <a:lstStyle/>
        <a:p>
          <a:pPr algn="just"/>
          <a:endParaRPr lang="es-ES"/>
        </a:p>
      </dgm:t>
    </dgm:pt>
    <dgm:pt modelId="{C3182C33-F6BB-4CCE-B845-CCE5D5A01109}" type="pres">
      <dgm:prSet presAssocID="{B4BA80AD-6223-4EE0-82F5-A1120FDCE96F}" presName="linear" presStyleCnt="0">
        <dgm:presLayoutVars>
          <dgm:dir/>
          <dgm:animLvl val="lvl"/>
          <dgm:resizeHandles val="exact"/>
        </dgm:presLayoutVars>
      </dgm:prSet>
      <dgm:spPr/>
      <dgm:t>
        <a:bodyPr/>
        <a:lstStyle/>
        <a:p>
          <a:endParaRPr lang="es-MX"/>
        </a:p>
      </dgm:t>
    </dgm:pt>
    <dgm:pt modelId="{175CA86B-E296-4C64-A8E4-A8C198375770}" type="pres">
      <dgm:prSet presAssocID="{0ACF93C2-CE8C-4C43-870F-81C48574209F}" presName="parentLin" presStyleCnt="0"/>
      <dgm:spPr/>
    </dgm:pt>
    <dgm:pt modelId="{85DC7C89-BB64-4513-86F3-8155C20B81E6}" type="pres">
      <dgm:prSet presAssocID="{0ACF93C2-CE8C-4C43-870F-81C48574209F}" presName="parentLeftMargin" presStyleLbl="node1" presStyleIdx="0" presStyleCnt="5"/>
      <dgm:spPr/>
      <dgm:t>
        <a:bodyPr/>
        <a:lstStyle/>
        <a:p>
          <a:endParaRPr lang="es-MX"/>
        </a:p>
      </dgm:t>
    </dgm:pt>
    <dgm:pt modelId="{248F2C27-787C-4194-83EE-E6B76E131172}" type="pres">
      <dgm:prSet presAssocID="{0ACF93C2-CE8C-4C43-870F-81C48574209F}" presName="parentText" presStyleLbl="node1" presStyleIdx="0" presStyleCnt="5" custScaleX="136971" custScaleY="322149">
        <dgm:presLayoutVars>
          <dgm:chMax val="0"/>
          <dgm:bulletEnabled val="1"/>
        </dgm:presLayoutVars>
      </dgm:prSet>
      <dgm:spPr/>
      <dgm:t>
        <a:bodyPr/>
        <a:lstStyle/>
        <a:p>
          <a:endParaRPr lang="es-ES"/>
        </a:p>
      </dgm:t>
    </dgm:pt>
    <dgm:pt modelId="{93B4ABE7-C67F-4B96-A602-4F559417ADE9}" type="pres">
      <dgm:prSet presAssocID="{0ACF93C2-CE8C-4C43-870F-81C48574209F}" presName="negativeSpace" presStyleCnt="0"/>
      <dgm:spPr/>
    </dgm:pt>
    <dgm:pt modelId="{06769DEF-B48C-4EAF-B300-F14B60A19013}" type="pres">
      <dgm:prSet presAssocID="{0ACF93C2-CE8C-4C43-870F-81C48574209F}" presName="childText" presStyleLbl="conFgAcc1" presStyleIdx="0" presStyleCnt="5">
        <dgm:presLayoutVars>
          <dgm:bulletEnabled val="1"/>
        </dgm:presLayoutVars>
      </dgm:prSet>
      <dgm:spPr/>
    </dgm:pt>
    <dgm:pt modelId="{FDF7CB50-FFBD-4E31-BDDD-DC8FDF4FC817}" type="pres">
      <dgm:prSet presAssocID="{79FA5AFA-884B-4D8D-ABA4-903F0F4B50BB}" presName="spaceBetweenRectangles" presStyleCnt="0"/>
      <dgm:spPr/>
    </dgm:pt>
    <dgm:pt modelId="{6CFA2BC1-0A75-4A69-AE81-F12EF2805825}" type="pres">
      <dgm:prSet presAssocID="{17B7F870-8B54-41B8-9C19-71252EF8FD7B}" presName="parentLin" presStyleCnt="0"/>
      <dgm:spPr/>
    </dgm:pt>
    <dgm:pt modelId="{C009374C-20FD-42BA-A2BD-8763E3C938BE}" type="pres">
      <dgm:prSet presAssocID="{17B7F870-8B54-41B8-9C19-71252EF8FD7B}" presName="parentLeftMargin" presStyleLbl="node1" presStyleIdx="0" presStyleCnt="5"/>
      <dgm:spPr/>
      <dgm:t>
        <a:bodyPr/>
        <a:lstStyle/>
        <a:p>
          <a:endParaRPr lang="es-MX"/>
        </a:p>
      </dgm:t>
    </dgm:pt>
    <dgm:pt modelId="{06EC747B-25DA-4825-B0CE-F5A62021C2AD}" type="pres">
      <dgm:prSet presAssocID="{17B7F870-8B54-41B8-9C19-71252EF8FD7B}" presName="parentText" presStyleLbl="node1" presStyleIdx="1" presStyleCnt="5" custScaleX="142857" custScaleY="428243">
        <dgm:presLayoutVars>
          <dgm:chMax val="0"/>
          <dgm:bulletEnabled val="1"/>
        </dgm:presLayoutVars>
      </dgm:prSet>
      <dgm:spPr/>
      <dgm:t>
        <a:bodyPr/>
        <a:lstStyle/>
        <a:p>
          <a:endParaRPr lang="es-ES"/>
        </a:p>
      </dgm:t>
    </dgm:pt>
    <dgm:pt modelId="{D882248D-1904-4A3C-B7BF-F1280BF07B9F}" type="pres">
      <dgm:prSet presAssocID="{17B7F870-8B54-41B8-9C19-71252EF8FD7B}" presName="negativeSpace" presStyleCnt="0"/>
      <dgm:spPr/>
    </dgm:pt>
    <dgm:pt modelId="{86A0167A-E27E-4ECF-96CD-261B3D6315F8}" type="pres">
      <dgm:prSet presAssocID="{17B7F870-8B54-41B8-9C19-71252EF8FD7B}" presName="childText" presStyleLbl="conFgAcc1" presStyleIdx="1" presStyleCnt="5">
        <dgm:presLayoutVars>
          <dgm:bulletEnabled val="1"/>
        </dgm:presLayoutVars>
      </dgm:prSet>
      <dgm:spPr/>
    </dgm:pt>
    <dgm:pt modelId="{9B0A90D1-5A36-4C1E-A50D-DEC64D4BEE56}" type="pres">
      <dgm:prSet presAssocID="{D5ADB36A-62B6-417C-908E-10B1A206B092}" presName="spaceBetweenRectangles" presStyleCnt="0"/>
      <dgm:spPr/>
    </dgm:pt>
    <dgm:pt modelId="{207717AB-59E9-4AC7-8AD0-63A667E81579}" type="pres">
      <dgm:prSet presAssocID="{FDFBFCA5-42E3-4390-AA4E-2172F2608B62}" presName="parentLin" presStyleCnt="0"/>
      <dgm:spPr/>
    </dgm:pt>
    <dgm:pt modelId="{0927BB54-EAA9-4E76-A898-C55217FE37F4}" type="pres">
      <dgm:prSet presAssocID="{FDFBFCA5-42E3-4390-AA4E-2172F2608B62}" presName="parentLeftMargin" presStyleLbl="node1" presStyleIdx="1" presStyleCnt="5"/>
      <dgm:spPr/>
      <dgm:t>
        <a:bodyPr/>
        <a:lstStyle/>
        <a:p>
          <a:endParaRPr lang="es-MX"/>
        </a:p>
      </dgm:t>
    </dgm:pt>
    <dgm:pt modelId="{9E44D1EC-88E9-48B3-B5D0-021B0A56D0B9}" type="pres">
      <dgm:prSet presAssocID="{FDFBFCA5-42E3-4390-AA4E-2172F2608B62}" presName="parentText" presStyleLbl="node1" presStyleIdx="2" presStyleCnt="5" custScaleX="142857" custScaleY="331484">
        <dgm:presLayoutVars>
          <dgm:chMax val="0"/>
          <dgm:bulletEnabled val="1"/>
        </dgm:presLayoutVars>
      </dgm:prSet>
      <dgm:spPr/>
      <dgm:t>
        <a:bodyPr/>
        <a:lstStyle/>
        <a:p>
          <a:endParaRPr lang="es-ES"/>
        </a:p>
      </dgm:t>
    </dgm:pt>
    <dgm:pt modelId="{61D69C01-427F-4371-BC4F-8526D71F9644}" type="pres">
      <dgm:prSet presAssocID="{FDFBFCA5-42E3-4390-AA4E-2172F2608B62}" presName="negativeSpace" presStyleCnt="0"/>
      <dgm:spPr/>
    </dgm:pt>
    <dgm:pt modelId="{29D6D397-DC64-4360-8F6F-548C4A62E143}" type="pres">
      <dgm:prSet presAssocID="{FDFBFCA5-42E3-4390-AA4E-2172F2608B62}" presName="childText" presStyleLbl="conFgAcc1" presStyleIdx="2" presStyleCnt="5">
        <dgm:presLayoutVars>
          <dgm:bulletEnabled val="1"/>
        </dgm:presLayoutVars>
      </dgm:prSet>
      <dgm:spPr/>
    </dgm:pt>
    <dgm:pt modelId="{213A7351-9834-4C63-A7CC-32C32AFE52D3}" type="pres">
      <dgm:prSet presAssocID="{FC618EF0-2145-4A33-ACDE-568FBF8339D8}" presName="spaceBetweenRectangles" presStyleCnt="0"/>
      <dgm:spPr/>
    </dgm:pt>
    <dgm:pt modelId="{FA133A64-E9F2-4959-B606-60EA1344BE66}" type="pres">
      <dgm:prSet presAssocID="{7E79D21B-8C4C-4358-B916-7746979C3E56}" presName="parentLin" presStyleCnt="0"/>
      <dgm:spPr/>
    </dgm:pt>
    <dgm:pt modelId="{9B937242-5E42-4BD8-85AF-67E9E4EDC73C}" type="pres">
      <dgm:prSet presAssocID="{7E79D21B-8C4C-4358-B916-7746979C3E56}" presName="parentLeftMargin" presStyleLbl="node1" presStyleIdx="2" presStyleCnt="5"/>
      <dgm:spPr/>
      <dgm:t>
        <a:bodyPr/>
        <a:lstStyle/>
        <a:p>
          <a:endParaRPr lang="es-MX"/>
        </a:p>
      </dgm:t>
    </dgm:pt>
    <dgm:pt modelId="{2AAC6481-EFFC-4613-965C-F7BE623877C5}" type="pres">
      <dgm:prSet presAssocID="{7E79D21B-8C4C-4358-B916-7746979C3E56}" presName="parentText" presStyleLbl="node1" presStyleIdx="3" presStyleCnt="5" custScaleX="142997" custScaleY="428272">
        <dgm:presLayoutVars>
          <dgm:chMax val="0"/>
          <dgm:bulletEnabled val="1"/>
        </dgm:presLayoutVars>
      </dgm:prSet>
      <dgm:spPr/>
      <dgm:t>
        <a:bodyPr/>
        <a:lstStyle/>
        <a:p>
          <a:endParaRPr lang="es-ES"/>
        </a:p>
      </dgm:t>
    </dgm:pt>
    <dgm:pt modelId="{0F81F8FF-E4CF-4C5B-ACE3-6D42862C460F}" type="pres">
      <dgm:prSet presAssocID="{7E79D21B-8C4C-4358-B916-7746979C3E56}" presName="negativeSpace" presStyleCnt="0"/>
      <dgm:spPr/>
    </dgm:pt>
    <dgm:pt modelId="{470236D2-267F-4C8C-94FB-7BD258CEBB3B}" type="pres">
      <dgm:prSet presAssocID="{7E79D21B-8C4C-4358-B916-7746979C3E56}" presName="childText" presStyleLbl="conFgAcc1" presStyleIdx="3" presStyleCnt="5">
        <dgm:presLayoutVars>
          <dgm:bulletEnabled val="1"/>
        </dgm:presLayoutVars>
      </dgm:prSet>
      <dgm:spPr/>
    </dgm:pt>
    <dgm:pt modelId="{8AFF6C04-FFCD-43E6-BA62-A37DAB8C828B}" type="pres">
      <dgm:prSet presAssocID="{CF5874A2-3AD9-4A25-AA20-CB1431B3EC06}" presName="spaceBetweenRectangles" presStyleCnt="0"/>
      <dgm:spPr/>
    </dgm:pt>
    <dgm:pt modelId="{A390C232-E77E-4934-AD15-32096B2DDBA1}" type="pres">
      <dgm:prSet presAssocID="{333D54D1-BC5F-468D-9C94-F26D379A88CE}" presName="parentLin" presStyleCnt="0"/>
      <dgm:spPr/>
    </dgm:pt>
    <dgm:pt modelId="{C208DA93-2F74-4C29-A08F-42DE4B3BB7EA}" type="pres">
      <dgm:prSet presAssocID="{333D54D1-BC5F-468D-9C94-F26D379A88CE}" presName="parentLeftMargin" presStyleLbl="node1" presStyleIdx="3" presStyleCnt="5"/>
      <dgm:spPr/>
      <dgm:t>
        <a:bodyPr/>
        <a:lstStyle/>
        <a:p>
          <a:endParaRPr lang="es-MX"/>
        </a:p>
      </dgm:t>
    </dgm:pt>
    <dgm:pt modelId="{F138803A-F2F9-443E-986D-E0E987EB02E7}" type="pres">
      <dgm:prSet presAssocID="{333D54D1-BC5F-468D-9C94-F26D379A88CE}" presName="parentText" presStyleLbl="node1" presStyleIdx="4" presStyleCnt="5" custScaleX="138967" custScaleY="241404">
        <dgm:presLayoutVars>
          <dgm:chMax val="0"/>
          <dgm:bulletEnabled val="1"/>
        </dgm:presLayoutVars>
      </dgm:prSet>
      <dgm:spPr/>
      <dgm:t>
        <a:bodyPr/>
        <a:lstStyle/>
        <a:p>
          <a:endParaRPr lang="es-ES"/>
        </a:p>
      </dgm:t>
    </dgm:pt>
    <dgm:pt modelId="{75D3C0DE-EB9F-4B77-88BE-1DE73A293887}" type="pres">
      <dgm:prSet presAssocID="{333D54D1-BC5F-468D-9C94-F26D379A88CE}" presName="negativeSpace" presStyleCnt="0"/>
      <dgm:spPr/>
    </dgm:pt>
    <dgm:pt modelId="{36E72B1E-E901-4F17-B7C8-93FAFF2B7E00}" type="pres">
      <dgm:prSet presAssocID="{333D54D1-BC5F-468D-9C94-F26D379A88CE}" presName="childText" presStyleLbl="conFgAcc1" presStyleIdx="4" presStyleCnt="5">
        <dgm:presLayoutVars>
          <dgm:bulletEnabled val="1"/>
        </dgm:presLayoutVars>
      </dgm:prSet>
      <dgm:spPr/>
    </dgm:pt>
  </dgm:ptLst>
  <dgm:cxnLst>
    <dgm:cxn modelId="{96CD4697-8F0D-4AAF-A463-F4B6E095303E}" type="presOf" srcId="{0ACF93C2-CE8C-4C43-870F-81C48574209F}" destId="{248F2C27-787C-4194-83EE-E6B76E131172}" srcOrd="1" destOrd="0" presId="urn:microsoft.com/office/officeart/2005/8/layout/list1"/>
    <dgm:cxn modelId="{A0772CCE-81D2-4657-A67F-0EB6417D9F9A}" srcId="{B4BA80AD-6223-4EE0-82F5-A1120FDCE96F}" destId="{7E79D21B-8C4C-4358-B916-7746979C3E56}" srcOrd="3" destOrd="0" parTransId="{0592444A-4867-4AD2-BD60-B8FFF4A95798}" sibTransId="{CF5874A2-3AD9-4A25-AA20-CB1431B3EC06}"/>
    <dgm:cxn modelId="{DBB76D98-2A8C-4472-8406-ADF4F5DD122D}" type="presOf" srcId="{7E79D21B-8C4C-4358-B916-7746979C3E56}" destId="{2AAC6481-EFFC-4613-965C-F7BE623877C5}" srcOrd="1" destOrd="0" presId="urn:microsoft.com/office/officeart/2005/8/layout/list1"/>
    <dgm:cxn modelId="{1430E5FB-4B9A-41A7-9030-50269D65E48F}" type="presOf" srcId="{FDFBFCA5-42E3-4390-AA4E-2172F2608B62}" destId="{9E44D1EC-88E9-48B3-B5D0-021B0A56D0B9}" srcOrd="1" destOrd="0" presId="urn:microsoft.com/office/officeart/2005/8/layout/list1"/>
    <dgm:cxn modelId="{2533633A-30AE-448C-A926-4B0D99D0FA95}" srcId="{B4BA80AD-6223-4EE0-82F5-A1120FDCE96F}" destId="{17B7F870-8B54-41B8-9C19-71252EF8FD7B}" srcOrd="1" destOrd="0" parTransId="{852AE5CF-B6B5-4167-9E27-21B1F4A82EA8}" sibTransId="{D5ADB36A-62B6-417C-908E-10B1A206B092}"/>
    <dgm:cxn modelId="{4DE041AC-EFD4-4EB6-BC47-8FB8EAB102CA}" type="presOf" srcId="{FDFBFCA5-42E3-4390-AA4E-2172F2608B62}" destId="{0927BB54-EAA9-4E76-A898-C55217FE37F4}" srcOrd="0" destOrd="0" presId="urn:microsoft.com/office/officeart/2005/8/layout/list1"/>
    <dgm:cxn modelId="{53E57204-8F5E-44AA-A393-3138192E7762}" type="presOf" srcId="{17B7F870-8B54-41B8-9C19-71252EF8FD7B}" destId="{C009374C-20FD-42BA-A2BD-8763E3C938BE}" srcOrd="0" destOrd="0" presId="urn:microsoft.com/office/officeart/2005/8/layout/list1"/>
    <dgm:cxn modelId="{BFD62C1B-6FED-4C2A-B114-5B09E008509C}" type="presOf" srcId="{0ACF93C2-CE8C-4C43-870F-81C48574209F}" destId="{85DC7C89-BB64-4513-86F3-8155C20B81E6}" srcOrd="0" destOrd="0" presId="urn:microsoft.com/office/officeart/2005/8/layout/list1"/>
    <dgm:cxn modelId="{44CBDAF4-5B0C-40EA-99C6-5780FDCE09CE}" srcId="{B4BA80AD-6223-4EE0-82F5-A1120FDCE96F}" destId="{FDFBFCA5-42E3-4390-AA4E-2172F2608B62}" srcOrd="2" destOrd="0" parTransId="{3621B609-476F-40FD-8B47-309C5879EFA5}" sibTransId="{FC618EF0-2145-4A33-ACDE-568FBF8339D8}"/>
    <dgm:cxn modelId="{F3CF5162-B8E6-47C0-82DA-C4CF144564FB}" type="presOf" srcId="{333D54D1-BC5F-468D-9C94-F26D379A88CE}" destId="{F138803A-F2F9-443E-986D-E0E987EB02E7}" srcOrd="1" destOrd="0" presId="urn:microsoft.com/office/officeart/2005/8/layout/list1"/>
    <dgm:cxn modelId="{084C454C-C5FD-4D2D-BCB0-5CBD4C7B2CBE}" srcId="{B4BA80AD-6223-4EE0-82F5-A1120FDCE96F}" destId="{0ACF93C2-CE8C-4C43-870F-81C48574209F}" srcOrd="0" destOrd="0" parTransId="{A983AA2A-4D1D-4CA9-AEAF-77531A57ED25}" sibTransId="{79FA5AFA-884B-4D8D-ABA4-903F0F4B50BB}"/>
    <dgm:cxn modelId="{C1471A3F-74C9-4C9C-A21B-56EB6BFB4100}" type="presOf" srcId="{7E79D21B-8C4C-4358-B916-7746979C3E56}" destId="{9B937242-5E42-4BD8-85AF-67E9E4EDC73C}" srcOrd="0" destOrd="0" presId="urn:microsoft.com/office/officeart/2005/8/layout/list1"/>
    <dgm:cxn modelId="{9C2784B5-E30E-4BBA-93C1-F5FB3B24159D}" type="presOf" srcId="{B4BA80AD-6223-4EE0-82F5-A1120FDCE96F}" destId="{C3182C33-F6BB-4CCE-B845-CCE5D5A01109}" srcOrd="0" destOrd="0" presId="urn:microsoft.com/office/officeart/2005/8/layout/list1"/>
    <dgm:cxn modelId="{BC46D13A-284B-48F9-A38D-0676A63E70AD}" type="presOf" srcId="{17B7F870-8B54-41B8-9C19-71252EF8FD7B}" destId="{06EC747B-25DA-4825-B0CE-F5A62021C2AD}" srcOrd="1" destOrd="0" presId="urn:microsoft.com/office/officeart/2005/8/layout/list1"/>
    <dgm:cxn modelId="{711D0FFA-3446-4330-BD5A-1382A220500C}" type="presOf" srcId="{333D54D1-BC5F-468D-9C94-F26D379A88CE}" destId="{C208DA93-2F74-4C29-A08F-42DE4B3BB7EA}" srcOrd="0" destOrd="0" presId="urn:microsoft.com/office/officeart/2005/8/layout/list1"/>
    <dgm:cxn modelId="{6A80BF97-3B2C-498F-AD5B-714245F46012}" srcId="{B4BA80AD-6223-4EE0-82F5-A1120FDCE96F}" destId="{333D54D1-BC5F-468D-9C94-F26D379A88CE}" srcOrd="4" destOrd="0" parTransId="{0B81DE44-BE88-4DF3-8BF1-EFEDD5423C38}" sibTransId="{4FD263E8-6F9E-4385-9BC0-D3EBEE79ACA5}"/>
    <dgm:cxn modelId="{163A71CB-534F-41FF-A158-EE8E82C62F78}" type="presParOf" srcId="{C3182C33-F6BB-4CCE-B845-CCE5D5A01109}" destId="{175CA86B-E296-4C64-A8E4-A8C198375770}" srcOrd="0" destOrd="0" presId="urn:microsoft.com/office/officeart/2005/8/layout/list1"/>
    <dgm:cxn modelId="{9CDD8C6C-6D5E-4D5A-BBE8-DE3570B3C256}" type="presParOf" srcId="{175CA86B-E296-4C64-A8E4-A8C198375770}" destId="{85DC7C89-BB64-4513-86F3-8155C20B81E6}" srcOrd="0" destOrd="0" presId="urn:microsoft.com/office/officeart/2005/8/layout/list1"/>
    <dgm:cxn modelId="{1D01607C-2F8B-46D3-8BAE-B46B8A9F45C0}" type="presParOf" srcId="{175CA86B-E296-4C64-A8E4-A8C198375770}" destId="{248F2C27-787C-4194-83EE-E6B76E131172}" srcOrd="1" destOrd="0" presId="urn:microsoft.com/office/officeart/2005/8/layout/list1"/>
    <dgm:cxn modelId="{ECFEC0E0-BCC6-4AD6-8C8C-0AFF2CA42BCF}" type="presParOf" srcId="{C3182C33-F6BB-4CCE-B845-CCE5D5A01109}" destId="{93B4ABE7-C67F-4B96-A602-4F559417ADE9}" srcOrd="1" destOrd="0" presId="urn:microsoft.com/office/officeart/2005/8/layout/list1"/>
    <dgm:cxn modelId="{82CD7602-8B90-438D-9AE8-06158B666CD6}" type="presParOf" srcId="{C3182C33-F6BB-4CCE-B845-CCE5D5A01109}" destId="{06769DEF-B48C-4EAF-B300-F14B60A19013}" srcOrd="2" destOrd="0" presId="urn:microsoft.com/office/officeart/2005/8/layout/list1"/>
    <dgm:cxn modelId="{090FE258-52FF-41F3-A85E-25E2B65B4383}" type="presParOf" srcId="{C3182C33-F6BB-4CCE-B845-CCE5D5A01109}" destId="{FDF7CB50-FFBD-4E31-BDDD-DC8FDF4FC817}" srcOrd="3" destOrd="0" presId="urn:microsoft.com/office/officeart/2005/8/layout/list1"/>
    <dgm:cxn modelId="{CE2BB677-66B8-4BFC-BD85-ECE7893BA384}" type="presParOf" srcId="{C3182C33-F6BB-4CCE-B845-CCE5D5A01109}" destId="{6CFA2BC1-0A75-4A69-AE81-F12EF2805825}" srcOrd="4" destOrd="0" presId="urn:microsoft.com/office/officeart/2005/8/layout/list1"/>
    <dgm:cxn modelId="{8D66D227-D414-4ED9-913E-4559889BFCA7}" type="presParOf" srcId="{6CFA2BC1-0A75-4A69-AE81-F12EF2805825}" destId="{C009374C-20FD-42BA-A2BD-8763E3C938BE}" srcOrd="0" destOrd="0" presId="urn:microsoft.com/office/officeart/2005/8/layout/list1"/>
    <dgm:cxn modelId="{379B3CBB-C640-48C3-ADAE-01BDDF32AC97}" type="presParOf" srcId="{6CFA2BC1-0A75-4A69-AE81-F12EF2805825}" destId="{06EC747B-25DA-4825-B0CE-F5A62021C2AD}" srcOrd="1" destOrd="0" presId="urn:microsoft.com/office/officeart/2005/8/layout/list1"/>
    <dgm:cxn modelId="{0EA2F90F-5435-4E32-B115-C2F54961F9C2}" type="presParOf" srcId="{C3182C33-F6BB-4CCE-B845-CCE5D5A01109}" destId="{D882248D-1904-4A3C-B7BF-F1280BF07B9F}" srcOrd="5" destOrd="0" presId="urn:microsoft.com/office/officeart/2005/8/layout/list1"/>
    <dgm:cxn modelId="{9307A0CA-2B6D-4EA1-9049-0CBB888AA17F}" type="presParOf" srcId="{C3182C33-F6BB-4CCE-B845-CCE5D5A01109}" destId="{86A0167A-E27E-4ECF-96CD-261B3D6315F8}" srcOrd="6" destOrd="0" presId="urn:microsoft.com/office/officeart/2005/8/layout/list1"/>
    <dgm:cxn modelId="{5CDDAB40-56FD-42E2-B161-7367CEAE7BD6}" type="presParOf" srcId="{C3182C33-F6BB-4CCE-B845-CCE5D5A01109}" destId="{9B0A90D1-5A36-4C1E-A50D-DEC64D4BEE56}" srcOrd="7" destOrd="0" presId="urn:microsoft.com/office/officeart/2005/8/layout/list1"/>
    <dgm:cxn modelId="{87B3E0BE-A993-46B1-BF9D-4C1F623F3941}" type="presParOf" srcId="{C3182C33-F6BB-4CCE-B845-CCE5D5A01109}" destId="{207717AB-59E9-4AC7-8AD0-63A667E81579}" srcOrd="8" destOrd="0" presId="urn:microsoft.com/office/officeart/2005/8/layout/list1"/>
    <dgm:cxn modelId="{67A5A151-4341-4EB3-9CB3-75E40CBC08BB}" type="presParOf" srcId="{207717AB-59E9-4AC7-8AD0-63A667E81579}" destId="{0927BB54-EAA9-4E76-A898-C55217FE37F4}" srcOrd="0" destOrd="0" presId="urn:microsoft.com/office/officeart/2005/8/layout/list1"/>
    <dgm:cxn modelId="{1FF928B9-927E-46B6-8DC6-EF382E59531F}" type="presParOf" srcId="{207717AB-59E9-4AC7-8AD0-63A667E81579}" destId="{9E44D1EC-88E9-48B3-B5D0-021B0A56D0B9}" srcOrd="1" destOrd="0" presId="urn:microsoft.com/office/officeart/2005/8/layout/list1"/>
    <dgm:cxn modelId="{67F8636E-C846-4AC4-8BA4-B315FFA0A15E}" type="presParOf" srcId="{C3182C33-F6BB-4CCE-B845-CCE5D5A01109}" destId="{61D69C01-427F-4371-BC4F-8526D71F9644}" srcOrd="9" destOrd="0" presId="urn:microsoft.com/office/officeart/2005/8/layout/list1"/>
    <dgm:cxn modelId="{E6700856-4550-44D9-97DF-CBCFC17A56EB}" type="presParOf" srcId="{C3182C33-F6BB-4CCE-B845-CCE5D5A01109}" destId="{29D6D397-DC64-4360-8F6F-548C4A62E143}" srcOrd="10" destOrd="0" presId="urn:microsoft.com/office/officeart/2005/8/layout/list1"/>
    <dgm:cxn modelId="{134C0124-27A2-42E1-9FB7-9B15962CFCC8}" type="presParOf" srcId="{C3182C33-F6BB-4CCE-B845-CCE5D5A01109}" destId="{213A7351-9834-4C63-A7CC-32C32AFE52D3}" srcOrd="11" destOrd="0" presId="urn:microsoft.com/office/officeart/2005/8/layout/list1"/>
    <dgm:cxn modelId="{213AB436-50CD-4D2E-8DCB-1ADD7DE240CA}" type="presParOf" srcId="{C3182C33-F6BB-4CCE-B845-CCE5D5A01109}" destId="{FA133A64-E9F2-4959-B606-60EA1344BE66}" srcOrd="12" destOrd="0" presId="urn:microsoft.com/office/officeart/2005/8/layout/list1"/>
    <dgm:cxn modelId="{06E6544F-9AFF-4843-B5B9-C555CE75212E}" type="presParOf" srcId="{FA133A64-E9F2-4959-B606-60EA1344BE66}" destId="{9B937242-5E42-4BD8-85AF-67E9E4EDC73C}" srcOrd="0" destOrd="0" presId="urn:microsoft.com/office/officeart/2005/8/layout/list1"/>
    <dgm:cxn modelId="{9EC12427-5F15-4722-A7B7-36985623E824}" type="presParOf" srcId="{FA133A64-E9F2-4959-B606-60EA1344BE66}" destId="{2AAC6481-EFFC-4613-965C-F7BE623877C5}" srcOrd="1" destOrd="0" presId="urn:microsoft.com/office/officeart/2005/8/layout/list1"/>
    <dgm:cxn modelId="{F1AB0B65-850A-484C-A2A5-447B69A259A1}" type="presParOf" srcId="{C3182C33-F6BB-4CCE-B845-CCE5D5A01109}" destId="{0F81F8FF-E4CF-4C5B-ACE3-6D42862C460F}" srcOrd="13" destOrd="0" presId="urn:microsoft.com/office/officeart/2005/8/layout/list1"/>
    <dgm:cxn modelId="{10212336-30B7-4681-A156-AC8A11822A0C}" type="presParOf" srcId="{C3182C33-F6BB-4CCE-B845-CCE5D5A01109}" destId="{470236D2-267F-4C8C-94FB-7BD258CEBB3B}" srcOrd="14" destOrd="0" presId="urn:microsoft.com/office/officeart/2005/8/layout/list1"/>
    <dgm:cxn modelId="{E0641938-42D1-4C11-935C-12C2963F07CE}" type="presParOf" srcId="{C3182C33-F6BB-4CCE-B845-CCE5D5A01109}" destId="{8AFF6C04-FFCD-43E6-BA62-A37DAB8C828B}" srcOrd="15" destOrd="0" presId="urn:microsoft.com/office/officeart/2005/8/layout/list1"/>
    <dgm:cxn modelId="{6981BF61-202E-4AC3-A5C3-5135A0373419}" type="presParOf" srcId="{C3182C33-F6BB-4CCE-B845-CCE5D5A01109}" destId="{A390C232-E77E-4934-AD15-32096B2DDBA1}" srcOrd="16" destOrd="0" presId="urn:microsoft.com/office/officeart/2005/8/layout/list1"/>
    <dgm:cxn modelId="{A477B23C-8738-402E-8735-75B8DB4D1BA8}" type="presParOf" srcId="{A390C232-E77E-4934-AD15-32096B2DDBA1}" destId="{C208DA93-2F74-4C29-A08F-42DE4B3BB7EA}" srcOrd="0" destOrd="0" presId="urn:microsoft.com/office/officeart/2005/8/layout/list1"/>
    <dgm:cxn modelId="{D5222583-795B-43DC-9AEA-049ADE479811}" type="presParOf" srcId="{A390C232-E77E-4934-AD15-32096B2DDBA1}" destId="{F138803A-F2F9-443E-986D-E0E987EB02E7}" srcOrd="1" destOrd="0" presId="urn:microsoft.com/office/officeart/2005/8/layout/list1"/>
    <dgm:cxn modelId="{CD85A0A2-E2D7-440C-8589-C092379FE8A3}" type="presParOf" srcId="{C3182C33-F6BB-4CCE-B845-CCE5D5A01109}" destId="{75D3C0DE-EB9F-4B77-88BE-1DE73A293887}" srcOrd="17" destOrd="0" presId="urn:microsoft.com/office/officeart/2005/8/layout/list1"/>
    <dgm:cxn modelId="{1EEF7493-3AF2-4BFE-9A1A-DC26E20A7432}" type="presParOf" srcId="{C3182C33-F6BB-4CCE-B845-CCE5D5A01109}" destId="{36E72B1E-E901-4F17-B7C8-93FAFF2B7E00}"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01F8A1-F41B-4167-BE07-250E9DE7F7CB}" type="doc">
      <dgm:prSet loTypeId="urn:microsoft.com/office/officeart/2005/8/layout/hierarchy2" loCatId="hierarchy" qsTypeId="urn:microsoft.com/office/officeart/2005/8/quickstyle/simple1#4" qsCatId="simple" csTypeId="urn:microsoft.com/office/officeart/2005/8/colors/accent6_2" csCatId="accent6" phldr="1"/>
      <dgm:spPr/>
      <dgm:t>
        <a:bodyPr/>
        <a:lstStyle/>
        <a:p>
          <a:endParaRPr lang="es-ES"/>
        </a:p>
      </dgm:t>
    </dgm:pt>
    <dgm:pt modelId="{58471116-8171-4FD5-BF3F-FEF74BC63186}">
      <dgm:prSet phldrT="[Texto]" custT="1"/>
      <dgm:spPr/>
      <dgm:t>
        <a:bodyPr/>
        <a:lstStyle/>
        <a:p>
          <a:r>
            <a:rPr lang="es-MX" sz="2800" b="1" dirty="0" smtClean="0"/>
            <a:t>Actualización del documento de seguridad </a:t>
          </a:r>
          <a:endParaRPr lang="es-ES" sz="2800" b="1" dirty="0"/>
        </a:p>
      </dgm:t>
    </dgm:pt>
    <dgm:pt modelId="{ADCAA6E3-59CE-420C-B318-E4EC992568FB}" type="parTrans" cxnId="{008AB07E-00CA-4CCA-9515-F1E8EBD3BD4C}">
      <dgm:prSet/>
      <dgm:spPr/>
      <dgm:t>
        <a:bodyPr/>
        <a:lstStyle/>
        <a:p>
          <a:endParaRPr lang="es-ES"/>
        </a:p>
      </dgm:t>
    </dgm:pt>
    <dgm:pt modelId="{F728EFF6-1C30-4192-8032-5427594DF64C}" type="sibTrans" cxnId="{008AB07E-00CA-4CCA-9515-F1E8EBD3BD4C}">
      <dgm:prSet/>
      <dgm:spPr/>
      <dgm:t>
        <a:bodyPr/>
        <a:lstStyle/>
        <a:p>
          <a:endParaRPr lang="es-ES"/>
        </a:p>
      </dgm:t>
    </dgm:pt>
    <dgm:pt modelId="{27B6DE82-5328-4F15-BB0A-92ED1609E1B4}">
      <dgm:prSet phldrT="[Texto]" custT="1"/>
      <dgm:spPr/>
      <dgm:t>
        <a:bodyPr/>
        <a:lstStyle/>
        <a:p>
          <a:r>
            <a:rPr lang="es-MX" sz="2400" b="1" dirty="0" smtClean="0"/>
            <a:t>Anual</a:t>
          </a:r>
          <a:endParaRPr lang="es-ES" sz="2400" b="1" dirty="0"/>
        </a:p>
      </dgm:t>
    </dgm:pt>
    <dgm:pt modelId="{CAC74F9A-D418-4406-86AB-025570C7D9F0}" type="parTrans" cxnId="{AA9C3392-9B49-4958-A9B1-17087186652D}">
      <dgm:prSet/>
      <dgm:spPr/>
      <dgm:t>
        <a:bodyPr/>
        <a:lstStyle/>
        <a:p>
          <a:endParaRPr lang="es-ES"/>
        </a:p>
      </dgm:t>
    </dgm:pt>
    <dgm:pt modelId="{FC4EC82B-129B-438A-8C71-21461C228A7E}" type="sibTrans" cxnId="{AA9C3392-9B49-4958-A9B1-17087186652D}">
      <dgm:prSet/>
      <dgm:spPr/>
      <dgm:t>
        <a:bodyPr/>
        <a:lstStyle/>
        <a:p>
          <a:endParaRPr lang="es-ES"/>
        </a:p>
      </dgm:t>
    </dgm:pt>
    <dgm:pt modelId="{FD203B8C-012A-4C6A-840E-B747C9326149}">
      <dgm:prSet phldrT="[Texto]"/>
      <dgm:spPr/>
      <dgm:t>
        <a:bodyPr/>
        <a:lstStyle/>
        <a:p>
          <a:r>
            <a:rPr lang="es-MX" b="1" dirty="0" smtClean="0"/>
            <a:t>Cada que se modifique el tratamiento de los datos personales</a:t>
          </a:r>
          <a:endParaRPr lang="es-ES" b="1" dirty="0"/>
        </a:p>
      </dgm:t>
    </dgm:pt>
    <dgm:pt modelId="{F0A8D394-48AD-40AA-8B12-2FD4263A416E}" type="parTrans" cxnId="{B5D436C2-1F9B-46E3-B899-0B6B657E894C}">
      <dgm:prSet/>
      <dgm:spPr/>
      <dgm:t>
        <a:bodyPr/>
        <a:lstStyle/>
        <a:p>
          <a:endParaRPr lang="es-ES"/>
        </a:p>
      </dgm:t>
    </dgm:pt>
    <dgm:pt modelId="{87EC9841-A00C-4813-9AAB-8DBE1DE05308}" type="sibTrans" cxnId="{B5D436C2-1F9B-46E3-B899-0B6B657E894C}">
      <dgm:prSet/>
      <dgm:spPr/>
      <dgm:t>
        <a:bodyPr/>
        <a:lstStyle/>
        <a:p>
          <a:endParaRPr lang="es-ES"/>
        </a:p>
      </dgm:t>
    </dgm:pt>
    <dgm:pt modelId="{3771A1F9-67DA-4407-9E66-3E002609F247}" type="pres">
      <dgm:prSet presAssocID="{C101F8A1-F41B-4167-BE07-250E9DE7F7CB}" presName="diagram" presStyleCnt="0">
        <dgm:presLayoutVars>
          <dgm:chPref val="1"/>
          <dgm:dir/>
          <dgm:animOne val="branch"/>
          <dgm:animLvl val="lvl"/>
          <dgm:resizeHandles val="exact"/>
        </dgm:presLayoutVars>
      </dgm:prSet>
      <dgm:spPr/>
      <dgm:t>
        <a:bodyPr/>
        <a:lstStyle/>
        <a:p>
          <a:endParaRPr lang="es-MX"/>
        </a:p>
      </dgm:t>
    </dgm:pt>
    <dgm:pt modelId="{F9BB721C-9406-448D-9A18-B80992D5A151}" type="pres">
      <dgm:prSet presAssocID="{58471116-8171-4FD5-BF3F-FEF74BC63186}" presName="root1" presStyleCnt="0"/>
      <dgm:spPr/>
    </dgm:pt>
    <dgm:pt modelId="{A64F7CA7-25A0-4D1C-AEEC-058962BC67C8}" type="pres">
      <dgm:prSet presAssocID="{58471116-8171-4FD5-BF3F-FEF74BC63186}" presName="LevelOneTextNode" presStyleLbl="node0" presStyleIdx="0" presStyleCnt="1">
        <dgm:presLayoutVars>
          <dgm:chPref val="3"/>
        </dgm:presLayoutVars>
      </dgm:prSet>
      <dgm:spPr/>
      <dgm:t>
        <a:bodyPr/>
        <a:lstStyle/>
        <a:p>
          <a:endParaRPr lang="es-MX"/>
        </a:p>
      </dgm:t>
    </dgm:pt>
    <dgm:pt modelId="{7B02F38B-E9DF-4AF0-A522-8851B90B86F7}" type="pres">
      <dgm:prSet presAssocID="{58471116-8171-4FD5-BF3F-FEF74BC63186}" presName="level2hierChild" presStyleCnt="0"/>
      <dgm:spPr/>
    </dgm:pt>
    <dgm:pt modelId="{951260B7-5E5C-480C-AF2C-52FF554728BF}" type="pres">
      <dgm:prSet presAssocID="{CAC74F9A-D418-4406-86AB-025570C7D9F0}" presName="conn2-1" presStyleLbl="parChTrans1D2" presStyleIdx="0" presStyleCnt="2"/>
      <dgm:spPr/>
      <dgm:t>
        <a:bodyPr/>
        <a:lstStyle/>
        <a:p>
          <a:endParaRPr lang="es-MX"/>
        </a:p>
      </dgm:t>
    </dgm:pt>
    <dgm:pt modelId="{2C1FB11E-19C7-48EE-91FB-92C844A9B02A}" type="pres">
      <dgm:prSet presAssocID="{CAC74F9A-D418-4406-86AB-025570C7D9F0}" presName="connTx" presStyleLbl="parChTrans1D2" presStyleIdx="0" presStyleCnt="2"/>
      <dgm:spPr/>
      <dgm:t>
        <a:bodyPr/>
        <a:lstStyle/>
        <a:p>
          <a:endParaRPr lang="es-MX"/>
        </a:p>
      </dgm:t>
    </dgm:pt>
    <dgm:pt modelId="{55AB3ED4-DDD8-445B-8762-A79D1403084F}" type="pres">
      <dgm:prSet presAssocID="{27B6DE82-5328-4F15-BB0A-92ED1609E1B4}" presName="root2" presStyleCnt="0"/>
      <dgm:spPr/>
    </dgm:pt>
    <dgm:pt modelId="{763B73F3-29A4-4B26-BDD3-E8661B96B317}" type="pres">
      <dgm:prSet presAssocID="{27B6DE82-5328-4F15-BB0A-92ED1609E1B4}" presName="LevelTwoTextNode" presStyleLbl="node2" presStyleIdx="0" presStyleCnt="2">
        <dgm:presLayoutVars>
          <dgm:chPref val="3"/>
        </dgm:presLayoutVars>
      </dgm:prSet>
      <dgm:spPr/>
      <dgm:t>
        <a:bodyPr/>
        <a:lstStyle/>
        <a:p>
          <a:endParaRPr lang="es-ES"/>
        </a:p>
      </dgm:t>
    </dgm:pt>
    <dgm:pt modelId="{FA3FCF1A-CF27-4DC2-96E7-75DADDB7E2A0}" type="pres">
      <dgm:prSet presAssocID="{27B6DE82-5328-4F15-BB0A-92ED1609E1B4}" presName="level3hierChild" presStyleCnt="0"/>
      <dgm:spPr/>
    </dgm:pt>
    <dgm:pt modelId="{A4A3CCE2-73B9-4E0A-8EDE-41B0B3F907B3}" type="pres">
      <dgm:prSet presAssocID="{F0A8D394-48AD-40AA-8B12-2FD4263A416E}" presName="conn2-1" presStyleLbl="parChTrans1D2" presStyleIdx="1" presStyleCnt="2"/>
      <dgm:spPr/>
      <dgm:t>
        <a:bodyPr/>
        <a:lstStyle/>
        <a:p>
          <a:endParaRPr lang="es-MX"/>
        </a:p>
      </dgm:t>
    </dgm:pt>
    <dgm:pt modelId="{3F5914DD-5EE0-4047-A80A-06228271617B}" type="pres">
      <dgm:prSet presAssocID="{F0A8D394-48AD-40AA-8B12-2FD4263A416E}" presName="connTx" presStyleLbl="parChTrans1D2" presStyleIdx="1" presStyleCnt="2"/>
      <dgm:spPr/>
      <dgm:t>
        <a:bodyPr/>
        <a:lstStyle/>
        <a:p>
          <a:endParaRPr lang="es-MX"/>
        </a:p>
      </dgm:t>
    </dgm:pt>
    <dgm:pt modelId="{F53E8DAA-5EBC-4100-95D9-F017E4554690}" type="pres">
      <dgm:prSet presAssocID="{FD203B8C-012A-4C6A-840E-B747C9326149}" presName="root2" presStyleCnt="0"/>
      <dgm:spPr/>
    </dgm:pt>
    <dgm:pt modelId="{E1B9F12E-ACB2-47BA-B3A4-F5840AD3BB86}" type="pres">
      <dgm:prSet presAssocID="{FD203B8C-012A-4C6A-840E-B747C9326149}" presName="LevelTwoTextNode" presStyleLbl="node2" presStyleIdx="1" presStyleCnt="2">
        <dgm:presLayoutVars>
          <dgm:chPref val="3"/>
        </dgm:presLayoutVars>
      </dgm:prSet>
      <dgm:spPr/>
      <dgm:t>
        <a:bodyPr/>
        <a:lstStyle/>
        <a:p>
          <a:endParaRPr lang="es-ES"/>
        </a:p>
      </dgm:t>
    </dgm:pt>
    <dgm:pt modelId="{229400B7-719A-44B6-9596-A6BB6C9A68C8}" type="pres">
      <dgm:prSet presAssocID="{FD203B8C-012A-4C6A-840E-B747C9326149}" presName="level3hierChild" presStyleCnt="0"/>
      <dgm:spPr/>
    </dgm:pt>
  </dgm:ptLst>
  <dgm:cxnLst>
    <dgm:cxn modelId="{0D606C75-C182-4BEC-9748-CFBB7CA8AE2B}" type="presOf" srcId="{58471116-8171-4FD5-BF3F-FEF74BC63186}" destId="{A64F7CA7-25A0-4D1C-AEEC-058962BC67C8}" srcOrd="0" destOrd="0" presId="urn:microsoft.com/office/officeart/2005/8/layout/hierarchy2"/>
    <dgm:cxn modelId="{A3460024-DAA0-48E7-A4A3-2F70A1796CE0}" type="presOf" srcId="{FD203B8C-012A-4C6A-840E-B747C9326149}" destId="{E1B9F12E-ACB2-47BA-B3A4-F5840AD3BB86}" srcOrd="0" destOrd="0" presId="urn:microsoft.com/office/officeart/2005/8/layout/hierarchy2"/>
    <dgm:cxn modelId="{CFE14E03-C6CA-455B-967F-C4292FDCD025}" type="presOf" srcId="{27B6DE82-5328-4F15-BB0A-92ED1609E1B4}" destId="{763B73F3-29A4-4B26-BDD3-E8661B96B317}" srcOrd="0" destOrd="0" presId="urn:microsoft.com/office/officeart/2005/8/layout/hierarchy2"/>
    <dgm:cxn modelId="{008AB07E-00CA-4CCA-9515-F1E8EBD3BD4C}" srcId="{C101F8A1-F41B-4167-BE07-250E9DE7F7CB}" destId="{58471116-8171-4FD5-BF3F-FEF74BC63186}" srcOrd="0" destOrd="0" parTransId="{ADCAA6E3-59CE-420C-B318-E4EC992568FB}" sibTransId="{F728EFF6-1C30-4192-8032-5427594DF64C}"/>
    <dgm:cxn modelId="{9F8D7873-613B-4E78-9D9F-2AA8DCC0C655}" type="presOf" srcId="{CAC74F9A-D418-4406-86AB-025570C7D9F0}" destId="{2C1FB11E-19C7-48EE-91FB-92C844A9B02A}" srcOrd="1" destOrd="0" presId="urn:microsoft.com/office/officeart/2005/8/layout/hierarchy2"/>
    <dgm:cxn modelId="{9BE244BF-A165-47DA-9DD8-211211D44568}" type="presOf" srcId="{CAC74F9A-D418-4406-86AB-025570C7D9F0}" destId="{951260B7-5E5C-480C-AF2C-52FF554728BF}" srcOrd="0" destOrd="0" presId="urn:microsoft.com/office/officeart/2005/8/layout/hierarchy2"/>
    <dgm:cxn modelId="{AA9C3392-9B49-4958-A9B1-17087186652D}" srcId="{58471116-8171-4FD5-BF3F-FEF74BC63186}" destId="{27B6DE82-5328-4F15-BB0A-92ED1609E1B4}" srcOrd="0" destOrd="0" parTransId="{CAC74F9A-D418-4406-86AB-025570C7D9F0}" sibTransId="{FC4EC82B-129B-438A-8C71-21461C228A7E}"/>
    <dgm:cxn modelId="{8C024EF1-E640-470B-84CA-4CEA0C1BF475}" type="presOf" srcId="{F0A8D394-48AD-40AA-8B12-2FD4263A416E}" destId="{A4A3CCE2-73B9-4E0A-8EDE-41B0B3F907B3}" srcOrd="0" destOrd="0" presId="urn:microsoft.com/office/officeart/2005/8/layout/hierarchy2"/>
    <dgm:cxn modelId="{B5D436C2-1F9B-46E3-B899-0B6B657E894C}" srcId="{58471116-8171-4FD5-BF3F-FEF74BC63186}" destId="{FD203B8C-012A-4C6A-840E-B747C9326149}" srcOrd="1" destOrd="0" parTransId="{F0A8D394-48AD-40AA-8B12-2FD4263A416E}" sibTransId="{87EC9841-A00C-4813-9AAB-8DBE1DE05308}"/>
    <dgm:cxn modelId="{CC669A95-A419-483B-AD26-A25994F2057E}" type="presOf" srcId="{F0A8D394-48AD-40AA-8B12-2FD4263A416E}" destId="{3F5914DD-5EE0-4047-A80A-06228271617B}" srcOrd="1" destOrd="0" presId="urn:microsoft.com/office/officeart/2005/8/layout/hierarchy2"/>
    <dgm:cxn modelId="{F1DCAAF8-8A7F-4690-BA6B-389F8F3D858C}" type="presOf" srcId="{C101F8A1-F41B-4167-BE07-250E9DE7F7CB}" destId="{3771A1F9-67DA-4407-9E66-3E002609F247}" srcOrd="0" destOrd="0" presId="urn:microsoft.com/office/officeart/2005/8/layout/hierarchy2"/>
    <dgm:cxn modelId="{FF005B3B-96F8-4394-B5BB-B3774105B4DB}" type="presParOf" srcId="{3771A1F9-67DA-4407-9E66-3E002609F247}" destId="{F9BB721C-9406-448D-9A18-B80992D5A151}" srcOrd="0" destOrd="0" presId="urn:microsoft.com/office/officeart/2005/8/layout/hierarchy2"/>
    <dgm:cxn modelId="{AAA6894E-6FBE-48F6-BEDF-B64A1BF5241E}" type="presParOf" srcId="{F9BB721C-9406-448D-9A18-B80992D5A151}" destId="{A64F7CA7-25A0-4D1C-AEEC-058962BC67C8}" srcOrd="0" destOrd="0" presId="urn:microsoft.com/office/officeart/2005/8/layout/hierarchy2"/>
    <dgm:cxn modelId="{B2848B3B-9974-4AFB-A8CC-F3E7610A3C1E}" type="presParOf" srcId="{F9BB721C-9406-448D-9A18-B80992D5A151}" destId="{7B02F38B-E9DF-4AF0-A522-8851B90B86F7}" srcOrd="1" destOrd="0" presId="urn:microsoft.com/office/officeart/2005/8/layout/hierarchy2"/>
    <dgm:cxn modelId="{21E4F6D0-71A6-4A11-A9A7-0E3D9DA87C27}" type="presParOf" srcId="{7B02F38B-E9DF-4AF0-A522-8851B90B86F7}" destId="{951260B7-5E5C-480C-AF2C-52FF554728BF}" srcOrd="0" destOrd="0" presId="urn:microsoft.com/office/officeart/2005/8/layout/hierarchy2"/>
    <dgm:cxn modelId="{39EA5101-142D-4614-B0BD-C079AAEC0E0D}" type="presParOf" srcId="{951260B7-5E5C-480C-AF2C-52FF554728BF}" destId="{2C1FB11E-19C7-48EE-91FB-92C844A9B02A}" srcOrd="0" destOrd="0" presId="urn:microsoft.com/office/officeart/2005/8/layout/hierarchy2"/>
    <dgm:cxn modelId="{84BC0A66-601E-4D4F-A380-B6ED12A5E54C}" type="presParOf" srcId="{7B02F38B-E9DF-4AF0-A522-8851B90B86F7}" destId="{55AB3ED4-DDD8-445B-8762-A79D1403084F}" srcOrd="1" destOrd="0" presId="urn:microsoft.com/office/officeart/2005/8/layout/hierarchy2"/>
    <dgm:cxn modelId="{9DA17039-9C1B-40C5-974B-23E4A651A6AA}" type="presParOf" srcId="{55AB3ED4-DDD8-445B-8762-A79D1403084F}" destId="{763B73F3-29A4-4B26-BDD3-E8661B96B317}" srcOrd="0" destOrd="0" presId="urn:microsoft.com/office/officeart/2005/8/layout/hierarchy2"/>
    <dgm:cxn modelId="{1AA859ED-6EDB-4540-9CFD-E7651777C169}" type="presParOf" srcId="{55AB3ED4-DDD8-445B-8762-A79D1403084F}" destId="{FA3FCF1A-CF27-4DC2-96E7-75DADDB7E2A0}" srcOrd="1" destOrd="0" presId="urn:microsoft.com/office/officeart/2005/8/layout/hierarchy2"/>
    <dgm:cxn modelId="{767FB4B5-9473-4078-9790-C7DD8FAD7789}" type="presParOf" srcId="{7B02F38B-E9DF-4AF0-A522-8851B90B86F7}" destId="{A4A3CCE2-73B9-4E0A-8EDE-41B0B3F907B3}" srcOrd="2" destOrd="0" presId="urn:microsoft.com/office/officeart/2005/8/layout/hierarchy2"/>
    <dgm:cxn modelId="{B48C6F7E-2E38-4344-BD2B-BA06E6CE1895}" type="presParOf" srcId="{A4A3CCE2-73B9-4E0A-8EDE-41B0B3F907B3}" destId="{3F5914DD-5EE0-4047-A80A-06228271617B}" srcOrd="0" destOrd="0" presId="urn:microsoft.com/office/officeart/2005/8/layout/hierarchy2"/>
    <dgm:cxn modelId="{7C1A75CF-BA17-4456-9CDB-F5A096D8C362}" type="presParOf" srcId="{7B02F38B-E9DF-4AF0-A522-8851B90B86F7}" destId="{F53E8DAA-5EBC-4100-95D9-F017E4554690}" srcOrd="3" destOrd="0" presId="urn:microsoft.com/office/officeart/2005/8/layout/hierarchy2"/>
    <dgm:cxn modelId="{32D8DA16-9BB1-4150-9C2B-C8C52BEE76DD}" type="presParOf" srcId="{F53E8DAA-5EBC-4100-95D9-F017E4554690}" destId="{E1B9F12E-ACB2-47BA-B3A4-F5840AD3BB86}" srcOrd="0" destOrd="0" presId="urn:microsoft.com/office/officeart/2005/8/layout/hierarchy2"/>
    <dgm:cxn modelId="{11EB3614-25E9-4E8C-9FF3-80512501CFD2}" type="presParOf" srcId="{F53E8DAA-5EBC-4100-95D9-F017E4554690}" destId="{229400B7-719A-44B6-9596-A6BB6C9A68C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5F71F4-8492-4B2B-8F82-96286BE385C6}" type="doc">
      <dgm:prSet loTypeId="urn:microsoft.com/office/officeart/2005/8/layout/arrow2" loCatId="process" qsTypeId="urn:microsoft.com/office/officeart/2005/8/quickstyle/simple1#5" qsCatId="simple" csTypeId="urn:microsoft.com/office/officeart/2005/8/colors/accent1_2#1" csCatId="accent1" phldr="1"/>
      <dgm:spPr/>
    </dgm:pt>
    <dgm:pt modelId="{F8ECFE46-BADB-42CC-984D-A41901878797}">
      <dgm:prSet phldrT="[Texto]" custT="1"/>
      <dgm:spPr/>
      <dgm:t>
        <a:bodyPr/>
        <a:lstStyle/>
        <a:p>
          <a:r>
            <a:rPr lang="es-MX" sz="2400" b="1" dirty="0" smtClean="0">
              <a:solidFill>
                <a:srgbClr val="0070C0"/>
              </a:solidFill>
              <a:latin typeface="Arial" pitchFamily="34" charset="0"/>
              <a:cs typeface="Arial" pitchFamily="34" charset="0"/>
            </a:rPr>
            <a:t>Licitud</a:t>
          </a:r>
          <a:endParaRPr lang="es-ES" sz="2400" b="1" dirty="0">
            <a:solidFill>
              <a:srgbClr val="0070C0"/>
            </a:solidFill>
            <a:latin typeface="Arial" pitchFamily="34" charset="0"/>
            <a:cs typeface="Arial" pitchFamily="34" charset="0"/>
          </a:endParaRPr>
        </a:p>
      </dgm:t>
    </dgm:pt>
    <dgm:pt modelId="{35B06952-A2E4-4E9C-A4BC-696851146F5D}" type="parTrans" cxnId="{E8E53237-B438-46E2-85A5-EF3F6C8B5C7C}">
      <dgm:prSet/>
      <dgm:spPr/>
      <dgm:t>
        <a:bodyPr/>
        <a:lstStyle/>
        <a:p>
          <a:endParaRPr lang="es-ES"/>
        </a:p>
      </dgm:t>
    </dgm:pt>
    <dgm:pt modelId="{9DA03032-D306-421F-BD2F-57201E9C553C}" type="sibTrans" cxnId="{E8E53237-B438-46E2-85A5-EF3F6C8B5C7C}">
      <dgm:prSet/>
      <dgm:spPr/>
      <dgm:t>
        <a:bodyPr/>
        <a:lstStyle/>
        <a:p>
          <a:endParaRPr lang="es-ES"/>
        </a:p>
      </dgm:t>
    </dgm:pt>
    <dgm:pt modelId="{B64974BC-F57C-453D-B929-E2F2787EE2A1}">
      <dgm:prSet phldrT="[Texto]" custT="1"/>
      <dgm:spPr/>
      <dgm:t>
        <a:bodyPr/>
        <a:lstStyle/>
        <a:p>
          <a:r>
            <a:rPr lang="es-MX" sz="2400" b="1" dirty="0" smtClean="0">
              <a:solidFill>
                <a:srgbClr val="0070C0"/>
              </a:solidFill>
              <a:latin typeface="Arial" pitchFamily="34" charset="0"/>
              <a:cs typeface="Arial" pitchFamily="34" charset="0"/>
            </a:rPr>
            <a:t>Consentimiento</a:t>
          </a:r>
          <a:endParaRPr lang="es-ES" sz="2400" b="1" dirty="0">
            <a:solidFill>
              <a:srgbClr val="0070C0"/>
            </a:solidFill>
            <a:latin typeface="Arial" pitchFamily="34" charset="0"/>
            <a:cs typeface="Arial" pitchFamily="34" charset="0"/>
          </a:endParaRPr>
        </a:p>
      </dgm:t>
    </dgm:pt>
    <dgm:pt modelId="{28C8DC65-A43F-45F8-8A44-E3DEF3274D10}" type="parTrans" cxnId="{E9CA96A1-768F-4D03-A790-35D597AE14F4}">
      <dgm:prSet/>
      <dgm:spPr/>
      <dgm:t>
        <a:bodyPr/>
        <a:lstStyle/>
        <a:p>
          <a:endParaRPr lang="es-ES"/>
        </a:p>
      </dgm:t>
    </dgm:pt>
    <dgm:pt modelId="{EE9EBB86-1634-40B6-895D-66DAABB7DD17}" type="sibTrans" cxnId="{E9CA96A1-768F-4D03-A790-35D597AE14F4}">
      <dgm:prSet/>
      <dgm:spPr/>
      <dgm:t>
        <a:bodyPr/>
        <a:lstStyle/>
        <a:p>
          <a:endParaRPr lang="es-ES"/>
        </a:p>
      </dgm:t>
    </dgm:pt>
    <dgm:pt modelId="{3C719A7E-E0B6-4381-9F18-24CF53BA75E8}">
      <dgm:prSet phldrT="[Texto]" custT="1"/>
      <dgm:spPr/>
      <dgm:t>
        <a:bodyPr/>
        <a:lstStyle/>
        <a:p>
          <a:r>
            <a:rPr lang="es-MX" sz="2400" b="1" dirty="0" smtClean="0">
              <a:solidFill>
                <a:srgbClr val="0070C0"/>
              </a:solidFill>
              <a:latin typeface="Arial" pitchFamily="34" charset="0"/>
              <a:cs typeface="Arial" pitchFamily="34" charset="0"/>
            </a:rPr>
            <a:t>Calidad de datos</a:t>
          </a:r>
        </a:p>
        <a:p>
          <a:endParaRPr lang="es-ES" sz="2400" b="1" dirty="0">
            <a:solidFill>
              <a:srgbClr val="0070C0"/>
            </a:solidFill>
            <a:latin typeface="Arial" pitchFamily="34" charset="0"/>
            <a:cs typeface="Arial" pitchFamily="34" charset="0"/>
          </a:endParaRPr>
        </a:p>
      </dgm:t>
    </dgm:pt>
    <dgm:pt modelId="{865911FA-4999-46FA-A422-D8F6765AF6A8}" type="parTrans" cxnId="{BA22E606-F6FE-4413-ABF7-27958CFAF251}">
      <dgm:prSet/>
      <dgm:spPr/>
      <dgm:t>
        <a:bodyPr/>
        <a:lstStyle/>
        <a:p>
          <a:endParaRPr lang="es-ES"/>
        </a:p>
      </dgm:t>
    </dgm:pt>
    <dgm:pt modelId="{23272E11-A64B-48BC-9BFC-3F34434FBCF7}" type="sibTrans" cxnId="{BA22E606-F6FE-4413-ABF7-27958CFAF251}">
      <dgm:prSet/>
      <dgm:spPr/>
      <dgm:t>
        <a:bodyPr/>
        <a:lstStyle/>
        <a:p>
          <a:endParaRPr lang="es-ES"/>
        </a:p>
      </dgm:t>
    </dgm:pt>
    <dgm:pt modelId="{02382F61-5C46-4D44-9710-1C8488B21A7A}" type="pres">
      <dgm:prSet presAssocID="{BB5F71F4-8492-4B2B-8F82-96286BE385C6}" presName="arrowDiagram" presStyleCnt="0">
        <dgm:presLayoutVars>
          <dgm:chMax val="5"/>
          <dgm:dir/>
          <dgm:resizeHandles val="exact"/>
        </dgm:presLayoutVars>
      </dgm:prSet>
      <dgm:spPr/>
    </dgm:pt>
    <dgm:pt modelId="{362E94B5-75EA-4774-9B24-29CA4BF8810C}" type="pres">
      <dgm:prSet presAssocID="{BB5F71F4-8492-4B2B-8F82-96286BE385C6}" presName="arrow" presStyleLbl="bgShp" presStyleIdx="0" presStyleCnt="1" custLinFactNeighborX="2728" custLinFactNeighborY="6117"/>
      <dgm:spPr/>
    </dgm:pt>
    <dgm:pt modelId="{28F627D0-79DE-4F52-B05D-6B4A803F3313}" type="pres">
      <dgm:prSet presAssocID="{BB5F71F4-8492-4B2B-8F82-96286BE385C6}" presName="arrowDiagram3" presStyleCnt="0"/>
      <dgm:spPr/>
    </dgm:pt>
    <dgm:pt modelId="{EF56CC5A-176B-4495-85AD-8E9C27E61FE5}" type="pres">
      <dgm:prSet presAssocID="{F8ECFE46-BADB-42CC-984D-A41901878797}" presName="bullet3a" presStyleLbl="node1" presStyleIdx="0" presStyleCnt="3" custLinFactX="-100000" custLinFactY="105181" custLinFactNeighborX="-161301" custLinFactNeighborY="200000"/>
      <dgm:spPr/>
    </dgm:pt>
    <dgm:pt modelId="{282365FC-B069-4EDC-A4D5-8C486A62EA5A}" type="pres">
      <dgm:prSet presAssocID="{F8ECFE46-BADB-42CC-984D-A41901878797}" presName="textBox3a" presStyleLbl="revTx" presStyleIdx="0" presStyleCnt="3" custScaleX="82857" custScaleY="30793" custLinFactNeighborX="-31602" custLinFactNeighborY="15208">
        <dgm:presLayoutVars>
          <dgm:bulletEnabled val="1"/>
        </dgm:presLayoutVars>
      </dgm:prSet>
      <dgm:spPr/>
      <dgm:t>
        <a:bodyPr/>
        <a:lstStyle/>
        <a:p>
          <a:endParaRPr lang="es-MX"/>
        </a:p>
      </dgm:t>
    </dgm:pt>
    <dgm:pt modelId="{E8138A7E-1267-4EEF-B953-7DE17A4696B3}" type="pres">
      <dgm:prSet presAssocID="{B64974BC-F57C-453D-B929-E2F2787EE2A1}" presName="bullet3b" presStyleLbl="node1" presStyleIdx="1" presStyleCnt="3" custScaleX="85515" custScaleY="99999" custLinFactX="-200000" custLinFactY="154330" custLinFactNeighborX="-281521" custLinFactNeighborY="200000"/>
      <dgm:spPr/>
      <dgm:t>
        <a:bodyPr/>
        <a:lstStyle/>
        <a:p>
          <a:endParaRPr lang="es-ES"/>
        </a:p>
      </dgm:t>
    </dgm:pt>
    <dgm:pt modelId="{E1DD33CE-D194-41BB-AD1C-3ED6BEA6006E}" type="pres">
      <dgm:prSet presAssocID="{B64974BC-F57C-453D-B929-E2F2787EE2A1}" presName="textBox3b" presStyleLbl="revTx" presStyleIdx="1" presStyleCnt="3" custScaleX="222838" custScaleY="16618" custLinFactNeighborX="-21565" custLinFactNeighborY="14275">
        <dgm:presLayoutVars>
          <dgm:bulletEnabled val="1"/>
        </dgm:presLayoutVars>
      </dgm:prSet>
      <dgm:spPr/>
      <dgm:t>
        <a:bodyPr/>
        <a:lstStyle/>
        <a:p>
          <a:endParaRPr lang="es-ES"/>
        </a:p>
      </dgm:t>
    </dgm:pt>
    <dgm:pt modelId="{D9E66D11-6717-46A2-A035-A431EB3F88D4}" type="pres">
      <dgm:prSet presAssocID="{3C719A7E-E0B6-4381-9F18-24CF53BA75E8}" presName="bullet3c" presStyleLbl="node1" presStyleIdx="2" presStyleCnt="3" custLinFactX="-200000" custLinFactY="79000" custLinFactNeighborX="-258617" custLinFactNeighborY="100000"/>
      <dgm:spPr/>
      <dgm:t>
        <a:bodyPr/>
        <a:lstStyle/>
        <a:p>
          <a:endParaRPr lang="es-ES"/>
        </a:p>
      </dgm:t>
    </dgm:pt>
    <dgm:pt modelId="{163D408C-C8D1-4294-9570-99032CEDB0C2}" type="pres">
      <dgm:prSet presAssocID="{3C719A7E-E0B6-4381-9F18-24CF53BA75E8}" presName="textBox3c" presStyleLbl="revTx" presStyleIdx="2" presStyleCnt="3" custScaleX="204943" custScaleY="19654" custLinFactX="-14810" custLinFactNeighborX="-100000" custLinFactNeighborY="9044">
        <dgm:presLayoutVars>
          <dgm:bulletEnabled val="1"/>
        </dgm:presLayoutVars>
      </dgm:prSet>
      <dgm:spPr/>
      <dgm:t>
        <a:bodyPr/>
        <a:lstStyle/>
        <a:p>
          <a:endParaRPr lang="es-ES"/>
        </a:p>
      </dgm:t>
    </dgm:pt>
  </dgm:ptLst>
  <dgm:cxnLst>
    <dgm:cxn modelId="{E9CA96A1-768F-4D03-A790-35D597AE14F4}" srcId="{BB5F71F4-8492-4B2B-8F82-96286BE385C6}" destId="{B64974BC-F57C-453D-B929-E2F2787EE2A1}" srcOrd="1" destOrd="0" parTransId="{28C8DC65-A43F-45F8-8A44-E3DEF3274D10}" sibTransId="{EE9EBB86-1634-40B6-895D-66DAABB7DD17}"/>
    <dgm:cxn modelId="{4D713938-6225-4001-8283-A9B72C183949}" type="presOf" srcId="{BB5F71F4-8492-4B2B-8F82-96286BE385C6}" destId="{02382F61-5C46-4D44-9710-1C8488B21A7A}" srcOrd="0" destOrd="0" presId="urn:microsoft.com/office/officeart/2005/8/layout/arrow2"/>
    <dgm:cxn modelId="{7DF520B6-3F4F-4985-9E9F-C464326097CB}" type="presOf" srcId="{F8ECFE46-BADB-42CC-984D-A41901878797}" destId="{282365FC-B069-4EDC-A4D5-8C486A62EA5A}" srcOrd="0" destOrd="0" presId="urn:microsoft.com/office/officeart/2005/8/layout/arrow2"/>
    <dgm:cxn modelId="{8D46A1B5-E6EB-4A6E-973B-ABD4DF49C8B4}" type="presOf" srcId="{3C719A7E-E0B6-4381-9F18-24CF53BA75E8}" destId="{163D408C-C8D1-4294-9570-99032CEDB0C2}" srcOrd="0" destOrd="0" presId="urn:microsoft.com/office/officeart/2005/8/layout/arrow2"/>
    <dgm:cxn modelId="{EC05DD72-7431-41F4-B0BA-812921968666}" type="presOf" srcId="{B64974BC-F57C-453D-B929-E2F2787EE2A1}" destId="{E1DD33CE-D194-41BB-AD1C-3ED6BEA6006E}" srcOrd="0" destOrd="0" presId="urn:microsoft.com/office/officeart/2005/8/layout/arrow2"/>
    <dgm:cxn modelId="{E8E53237-B438-46E2-85A5-EF3F6C8B5C7C}" srcId="{BB5F71F4-8492-4B2B-8F82-96286BE385C6}" destId="{F8ECFE46-BADB-42CC-984D-A41901878797}" srcOrd="0" destOrd="0" parTransId="{35B06952-A2E4-4E9C-A4BC-696851146F5D}" sibTransId="{9DA03032-D306-421F-BD2F-57201E9C553C}"/>
    <dgm:cxn modelId="{BA22E606-F6FE-4413-ABF7-27958CFAF251}" srcId="{BB5F71F4-8492-4B2B-8F82-96286BE385C6}" destId="{3C719A7E-E0B6-4381-9F18-24CF53BA75E8}" srcOrd="2" destOrd="0" parTransId="{865911FA-4999-46FA-A422-D8F6765AF6A8}" sibTransId="{23272E11-A64B-48BC-9BFC-3F34434FBCF7}"/>
    <dgm:cxn modelId="{12EC8327-94E5-4493-8FF5-5706E27536E9}" type="presParOf" srcId="{02382F61-5C46-4D44-9710-1C8488B21A7A}" destId="{362E94B5-75EA-4774-9B24-29CA4BF8810C}" srcOrd="0" destOrd="0" presId="urn:microsoft.com/office/officeart/2005/8/layout/arrow2"/>
    <dgm:cxn modelId="{0B4685C1-1972-4645-8AF2-25EECBAE0440}" type="presParOf" srcId="{02382F61-5C46-4D44-9710-1C8488B21A7A}" destId="{28F627D0-79DE-4F52-B05D-6B4A803F3313}" srcOrd="1" destOrd="0" presId="urn:microsoft.com/office/officeart/2005/8/layout/arrow2"/>
    <dgm:cxn modelId="{67CD6645-E5E6-44AA-B664-E6AF8B959184}" type="presParOf" srcId="{28F627D0-79DE-4F52-B05D-6B4A803F3313}" destId="{EF56CC5A-176B-4495-85AD-8E9C27E61FE5}" srcOrd="0" destOrd="0" presId="urn:microsoft.com/office/officeart/2005/8/layout/arrow2"/>
    <dgm:cxn modelId="{CDBCB55A-73CC-4242-B83F-117F6176C653}" type="presParOf" srcId="{28F627D0-79DE-4F52-B05D-6B4A803F3313}" destId="{282365FC-B069-4EDC-A4D5-8C486A62EA5A}" srcOrd="1" destOrd="0" presId="urn:microsoft.com/office/officeart/2005/8/layout/arrow2"/>
    <dgm:cxn modelId="{B8EE1A24-5F52-4FA2-B469-7AA1B3A4222C}" type="presParOf" srcId="{28F627D0-79DE-4F52-B05D-6B4A803F3313}" destId="{E8138A7E-1267-4EEF-B953-7DE17A4696B3}" srcOrd="2" destOrd="0" presId="urn:microsoft.com/office/officeart/2005/8/layout/arrow2"/>
    <dgm:cxn modelId="{A218BE0F-DD0B-4966-87A9-3805034EDC16}" type="presParOf" srcId="{28F627D0-79DE-4F52-B05D-6B4A803F3313}" destId="{E1DD33CE-D194-41BB-AD1C-3ED6BEA6006E}" srcOrd="3" destOrd="0" presId="urn:microsoft.com/office/officeart/2005/8/layout/arrow2"/>
    <dgm:cxn modelId="{163E2F15-4BF5-42DF-B41A-C3EBA574B939}" type="presParOf" srcId="{28F627D0-79DE-4F52-B05D-6B4A803F3313}" destId="{D9E66D11-6717-46A2-A035-A431EB3F88D4}" srcOrd="4" destOrd="0" presId="urn:microsoft.com/office/officeart/2005/8/layout/arrow2"/>
    <dgm:cxn modelId="{143EB978-B917-4C2F-B1CB-C4CDC9A0443F}" type="presParOf" srcId="{28F627D0-79DE-4F52-B05D-6B4A803F3313}" destId="{163D408C-C8D1-4294-9570-99032CEDB0C2}"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93A799-144D-4B1F-9C7D-3AF945804720}" type="doc">
      <dgm:prSet loTypeId="urn:microsoft.com/office/officeart/2005/8/layout/vList2" loCatId="list" qsTypeId="urn:microsoft.com/office/officeart/2005/8/quickstyle/simple1#6" qsCatId="simple" csTypeId="urn:microsoft.com/office/officeart/2005/8/colors/accent1_2#2" csCatId="accent1"/>
      <dgm:spPr/>
      <dgm:t>
        <a:bodyPr/>
        <a:lstStyle/>
        <a:p>
          <a:endParaRPr lang="es-ES"/>
        </a:p>
      </dgm:t>
    </dgm:pt>
    <dgm:pt modelId="{4BCBBCD3-218E-4623-A6FD-0A5B9C5F6BFB}">
      <dgm:prSet/>
      <dgm:spPr/>
      <dgm:t>
        <a:bodyPr/>
        <a:lstStyle/>
        <a:p>
          <a:pPr algn="just" rtl="0"/>
          <a:r>
            <a:rPr lang="es-MX" b="1" i="1" dirty="0" smtClean="0"/>
            <a:t>Es el documento que </a:t>
          </a:r>
          <a:r>
            <a:rPr lang="es-ES_tradnl" b="1" dirty="0" smtClean="0"/>
            <a:t>contiene las medidas de seguridad aplicables al Sistema, para garantizar la seguridad de la información</a:t>
          </a:r>
          <a:endParaRPr lang="es-ES" dirty="0"/>
        </a:p>
      </dgm:t>
    </dgm:pt>
    <dgm:pt modelId="{7A50BF8D-AF1F-43C3-B276-FA903B028CE0}" type="parTrans" cxnId="{BFFCE599-DD25-4FD7-8186-E12AB07D6F0A}">
      <dgm:prSet/>
      <dgm:spPr/>
      <dgm:t>
        <a:bodyPr/>
        <a:lstStyle/>
        <a:p>
          <a:endParaRPr lang="es-ES"/>
        </a:p>
      </dgm:t>
    </dgm:pt>
    <dgm:pt modelId="{669E9842-E37B-441C-B573-5AD5536E8FFF}" type="sibTrans" cxnId="{BFFCE599-DD25-4FD7-8186-E12AB07D6F0A}">
      <dgm:prSet/>
      <dgm:spPr/>
      <dgm:t>
        <a:bodyPr/>
        <a:lstStyle/>
        <a:p>
          <a:endParaRPr lang="es-ES"/>
        </a:p>
      </dgm:t>
    </dgm:pt>
    <dgm:pt modelId="{2DE0E343-A5A9-44DB-B03C-FE96ABFA3B81}" type="pres">
      <dgm:prSet presAssocID="{5F93A799-144D-4B1F-9C7D-3AF945804720}" presName="linear" presStyleCnt="0">
        <dgm:presLayoutVars>
          <dgm:animLvl val="lvl"/>
          <dgm:resizeHandles val="exact"/>
        </dgm:presLayoutVars>
      </dgm:prSet>
      <dgm:spPr/>
      <dgm:t>
        <a:bodyPr/>
        <a:lstStyle/>
        <a:p>
          <a:endParaRPr lang="es-ES"/>
        </a:p>
      </dgm:t>
    </dgm:pt>
    <dgm:pt modelId="{AFAD3DE0-947A-4FEC-9A35-CF7292537CA4}" type="pres">
      <dgm:prSet presAssocID="{4BCBBCD3-218E-4623-A6FD-0A5B9C5F6BFB}" presName="parentText" presStyleLbl="node1" presStyleIdx="0" presStyleCnt="1">
        <dgm:presLayoutVars>
          <dgm:chMax val="0"/>
          <dgm:bulletEnabled val="1"/>
        </dgm:presLayoutVars>
      </dgm:prSet>
      <dgm:spPr/>
      <dgm:t>
        <a:bodyPr/>
        <a:lstStyle/>
        <a:p>
          <a:endParaRPr lang="es-ES"/>
        </a:p>
      </dgm:t>
    </dgm:pt>
  </dgm:ptLst>
  <dgm:cxnLst>
    <dgm:cxn modelId="{BFFCE599-DD25-4FD7-8186-E12AB07D6F0A}" srcId="{5F93A799-144D-4B1F-9C7D-3AF945804720}" destId="{4BCBBCD3-218E-4623-A6FD-0A5B9C5F6BFB}" srcOrd="0" destOrd="0" parTransId="{7A50BF8D-AF1F-43C3-B276-FA903B028CE0}" sibTransId="{669E9842-E37B-441C-B573-5AD5536E8FFF}"/>
    <dgm:cxn modelId="{3F534948-BE0C-45A2-9209-1FF4CF852D17}" type="presOf" srcId="{5F93A799-144D-4B1F-9C7D-3AF945804720}" destId="{2DE0E343-A5A9-44DB-B03C-FE96ABFA3B81}" srcOrd="0" destOrd="0" presId="urn:microsoft.com/office/officeart/2005/8/layout/vList2"/>
    <dgm:cxn modelId="{EBAB478B-780B-4861-8170-6CBDEDDBC07C}" type="presOf" srcId="{4BCBBCD3-218E-4623-A6FD-0A5B9C5F6BFB}" destId="{AFAD3DE0-947A-4FEC-9A35-CF7292537CA4}" srcOrd="0" destOrd="0" presId="urn:microsoft.com/office/officeart/2005/8/layout/vList2"/>
    <dgm:cxn modelId="{2A9CC3AD-C9C6-44D2-A850-B9A35556C66B}" type="presParOf" srcId="{2DE0E343-A5A9-44DB-B03C-FE96ABFA3B81}" destId="{AFAD3DE0-947A-4FEC-9A35-CF7292537CA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733BF5-069E-4794-8B0C-F3E1D56267B4}" type="doc">
      <dgm:prSet loTypeId="urn:microsoft.com/office/officeart/2005/8/layout/hList1" loCatId="list" qsTypeId="urn:microsoft.com/office/officeart/2005/8/quickstyle/simple1#7" qsCatId="simple" csTypeId="urn:microsoft.com/office/officeart/2005/8/colors/accent4_2" csCatId="accent4" phldr="1"/>
      <dgm:spPr/>
      <dgm:t>
        <a:bodyPr/>
        <a:lstStyle/>
        <a:p>
          <a:endParaRPr lang="es-ES"/>
        </a:p>
      </dgm:t>
    </dgm:pt>
    <dgm:pt modelId="{2E9431DE-15BB-4672-ACA0-61FFC23D5D16}">
      <dgm:prSet phldrT="[Texto]"/>
      <dgm:spPr/>
      <dgm:t>
        <a:bodyPr/>
        <a:lstStyle/>
        <a:p>
          <a:r>
            <a:rPr lang="es-MX" dirty="0" smtClean="0"/>
            <a:t>a) Distribución de soportes</a:t>
          </a:r>
          <a:endParaRPr lang="es-ES" dirty="0"/>
        </a:p>
      </dgm:t>
    </dgm:pt>
    <dgm:pt modelId="{30D1E65F-40E0-4ABA-A242-64A3F294926F}" type="parTrans" cxnId="{705114F7-BE5D-4B4B-A14B-2876CE008AB9}">
      <dgm:prSet/>
      <dgm:spPr/>
      <dgm:t>
        <a:bodyPr/>
        <a:lstStyle/>
        <a:p>
          <a:endParaRPr lang="es-ES"/>
        </a:p>
      </dgm:t>
    </dgm:pt>
    <dgm:pt modelId="{8C64929F-7533-49B0-A936-00CB56D28AE2}" type="sibTrans" cxnId="{705114F7-BE5D-4B4B-A14B-2876CE008AB9}">
      <dgm:prSet/>
      <dgm:spPr/>
      <dgm:t>
        <a:bodyPr/>
        <a:lstStyle/>
        <a:p>
          <a:endParaRPr lang="es-ES"/>
        </a:p>
      </dgm:t>
    </dgm:pt>
    <dgm:pt modelId="{3D7E58A9-07D8-404E-A9A9-957AFD3C73D2}">
      <dgm:prSet phldrT="[Texto]"/>
      <dgm:spPr/>
      <dgm:t>
        <a:bodyPr/>
        <a:lstStyle/>
        <a:p>
          <a:r>
            <a:rPr lang="es-MX" dirty="0" smtClean="0"/>
            <a:t>b) Registro de acceso </a:t>
          </a:r>
          <a:endParaRPr lang="es-ES" dirty="0"/>
        </a:p>
      </dgm:t>
    </dgm:pt>
    <dgm:pt modelId="{4BDEA87F-718D-4280-BF98-E074DBD2D90E}" type="parTrans" cxnId="{1D774382-C981-482D-9DC3-24D754FD3DCF}">
      <dgm:prSet/>
      <dgm:spPr/>
      <dgm:t>
        <a:bodyPr/>
        <a:lstStyle/>
        <a:p>
          <a:endParaRPr lang="es-ES"/>
        </a:p>
      </dgm:t>
    </dgm:pt>
    <dgm:pt modelId="{E0C1A40A-6C5D-4818-A104-1130D59F3D14}" type="sibTrans" cxnId="{1D774382-C981-482D-9DC3-24D754FD3DCF}">
      <dgm:prSet/>
      <dgm:spPr/>
      <dgm:t>
        <a:bodyPr/>
        <a:lstStyle/>
        <a:p>
          <a:endParaRPr lang="es-ES"/>
        </a:p>
      </dgm:t>
    </dgm:pt>
    <dgm:pt modelId="{298E4265-4CAE-4CB2-8481-DBEE28080B8E}">
      <dgm:prSet phldrT="[Texto]"/>
      <dgm:spPr/>
      <dgm:t>
        <a:bodyPr/>
        <a:lstStyle/>
        <a:p>
          <a:r>
            <a:rPr lang="es-MX" dirty="0" smtClean="0"/>
            <a:t>c) Telecomunicaciones</a:t>
          </a:r>
          <a:endParaRPr lang="es-ES" dirty="0"/>
        </a:p>
      </dgm:t>
    </dgm:pt>
    <dgm:pt modelId="{2C0F9333-4B43-4EA8-9036-69F781C7C3C6}" type="parTrans" cxnId="{C43A38C2-3B80-4CCC-82E0-85A4E2A7D2F0}">
      <dgm:prSet/>
      <dgm:spPr/>
      <dgm:t>
        <a:bodyPr/>
        <a:lstStyle/>
        <a:p>
          <a:endParaRPr lang="es-ES"/>
        </a:p>
      </dgm:t>
    </dgm:pt>
    <dgm:pt modelId="{6C1F3BA5-F4FB-4138-8228-0E28D114AAFC}" type="sibTrans" cxnId="{C43A38C2-3B80-4CCC-82E0-85A4E2A7D2F0}">
      <dgm:prSet/>
      <dgm:spPr/>
      <dgm:t>
        <a:bodyPr/>
        <a:lstStyle/>
        <a:p>
          <a:endParaRPr lang="es-ES"/>
        </a:p>
      </dgm:t>
    </dgm:pt>
    <dgm:pt modelId="{5198F68A-D083-45B2-ADEF-C148C3EAC775}" type="pres">
      <dgm:prSet presAssocID="{53733BF5-069E-4794-8B0C-F3E1D56267B4}" presName="Name0" presStyleCnt="0">
        <dgm:presLayoutVars>
          <dgm:dir/>
          <dgm:animLvl val="lvl"/>
          <dgm:resizeHandles val="exact"/>
        </dgm:presLayoutVars>
      </dgm:prSet>
      <dgm:spPr/>
      <dgm:t>
        <a:bodyPr/>
        <a:lstStyle/>
        <a:p>
          <a:endParaRPr lang="es-ES"/>
        </a:p>
      </dgm:t>
    </dgm:pt>
    <dgm:pt modelId="{269162BD-DF13-4965-9517-9B60825B7D22}" type="pres">
      <dgm:prSet presAssocID="{2E9431DE-15BB-4672-ACA0-61FFC23D5D16}" presName="composite" presStyleCnt="0"/>
      <dgm:spPr/>
    </dgm:pt>
    <dgm:pt modelId="{9E18656C-1B97-4D02-9965-9586762D6480}" type="pres">
      <dgm:prSet presAssocID="{2E9431DE-15BB-4672-ACA0-61FFC23D5D16}" presName="parTx" presStyleLbl="alignNode1" presStyleIdx="0" presStyleCnt="3" custLinFactY="-100000" custLinFactNeighborX="-24626" custLinFactNeighborY="-112619">
        <dgm:presLayoutVars>
          <dgm:chMax val="0"/>
          <dgm:chPref val="0"/>
          <dgm:bulletEnabled val="1"/>
        </dgm:presLayoutVars>
      </dgm:prSet>
      <dgm:spPr/>
      <dgm:t>
        <a:bodyPr/>
        <a:lstStyle/>
        <a:p>
          <a:endParaRPr lang="es-ES"/>
        </a:p>
      </dgm:t>
    </dgm:pt>
    <dgm:pt modelId="{FA2ED9EB-CF66-46D6-B520-C9DE4C6B5D29}" type="pres">
      <dgm:prSet presAssocID="{2E9431DE-15BB-4672-ACA0-61FFC23D5D16}" presName="desTx" presStyleLbl="alignAccFollowNode1" presStyleIdx="0" presStyleCnt="3" custFlipVert="1" custScaleX="90131" custScaleY="279859" custLinFactNeighborX="1188" custLinFactNeighborY="49324">
        <dgm:presLayoutVars>
          <dgm:bulletEnabled val="1"/>
        </dgm:presLayoutVars>
      </dgm:prSet>
      <dgm:spPr>
        <a:prstGeom prst="mathPlus">
          <a:avLst/>
        </a:prstGeom>
      </dgm:spPr>
      <dgm:t>
        <a:bodyPr/>
        <a:lstStyle/>
        <a:p>
          <a:endParaRPr lang="es-ES"/>
        </a:p>
      </dgm:t>
    </dgm:pt>
    <dgm:pt modelId="{027FC519-DB6F-46AD-875E-AF1F09713B72}" type="pres">
      <dgm:prSet presAssocID="{8C64929F-7533-49B0-A936-00CB56D28AE2}" presName="space" presStyleCnt="0"/>
      <dgm:spPr/>
    </dgm:pt>
    <dgm:pt modelId="{0BAC8BDD-D842-431C-9E9C-736B58C49AFE}" type="pres">
      <dgm:prSet presAssocID="{3D7E58A9-07D8-404E-A9A9-957AFD3C73D2}" presName="composite" presStyleCnt="0"/>
      <dgm:spPr/>
    </dgm:pt>
    <dgm:pt modelId="{AF2A7069-A92C-4A7E-AE95-58EAEF169AC0}" type="pres">
      <dgm:prSet presAssocID="{3D7E58A9-07D8-404E-A9A9-957AFD3C73D2}" presName="parTx" presStyleLbl="alignNode1" presStyleIdx="1" presStyleCnt="3" custLinFactY="-87376" custLinFactNeighborX="277" custLinFactNeighborY="-100000">
        <dgm:presLayoutVars>
          <dgm:chMax val="0"/>
          <dgm:chPref val="0"/>
          <dgm:bulletEnabled val="1"/>
        </dgm:presLayoutVars>
      </dgm:prSet>
      <dgm:spPr/>
      <dgm:t>
        <a:bodyPr/>
        <a:lstStyle/>
        <a:p>
          <a:endParaRPr lang="es-ES"/>
        </a:p>
      </dgm:t>
    </dgm:pt>
    <dgm:pt modelId="{C5242E98-E086-4791-B60B-6C51C5FE6096}" type="pres">
      <dgm:prSet presAssocID="{3D7E58A9-07D8-404E-A9A9-957AFD3C73D2}" presName="desTx" presStyleLbl="alignAccFollowNode1" presStyleIdx="1" presStyleCnt="3" custScaleY="248780" custLinFactNeighborX="1551" custLinFactNeighborY="64299">
        <dgm:presLayoutVars>
          <dgm:bulletEnabled val="1"/>
        </dgm:presLayoutVars>
      </dgm:prSet>
      <dgm:spPr>
        <a:prstGeom prst="mathPlus">
          <a:avLst/>
        </a:prstGeom>
        <a:blipFill rotWithShape="0">
          <a:blip xmlns:r="http://schemas.openxmlformats.org/officeDocument/2006/relationships" r:embed="rId1"/>
          <a:stretch>
            <a:fillRect/>
          </a:stretch>
        </a:blipFill>
      </dgm:spPr>
      <dgm:t>
        <a:bodyPr/>
        <a:lstStyle/>
        <a:p>
          <a:endParaRPr lang="es-ES"/>
        </a:p>
      </dgm:t>
    </dgm:pt>
    <dgm:pt modelId="{65BC5596-3FEE-4DAB-ABC9-290B3CFD91C7}" type="pres">
      <dgm:prSet presAssocID="{E0C1A40A-6C5D-4818-A104-1130D59F3D14}" presName="space" presStyleCnt="0"/>
      <dgm:spPr/>
    </dgm:pt>
    <dgm:pt modelId="{EB09B953-96AD-4086-976B-D7D2D507EBA4}" type="pres">
      <dgm:prSet presAssocID="{298E4265-4CAE-4CB2-8481-DBEE28080B8E}" presName="composite" presStyleCnt="0"/>
      <dgm:spPr/>
    </dgm:pt>
    <dgm:pt modelId="{242CE49A-A335-4F39-B38F-8C4DF439302B}" type="pres">
      <dgm:prSet presAssocID="{298E4265-4CAE-4CB2-8481-DBEE28080B8E}" presName="parTx" presStyleLbl="alignNode1" presStyleIdx="2" presStyleCnt="3" custLinFactY="-87376" custLinFactNeighborX="1855" custLinFactNeighborY="-100000">
        <dgm:presLayoutVars>
          <dgm:chMax val="0"/>
          <dgm:chPref val="0"/>
          <dgm:bulletEnabled val="1"/>
        </dgm:presLayoutVars>
      </dgm:prSet>
      <dgm:spPr/>
      <dgm:t>
        <a:bodyPr/>
        <a:lstStyle/>
        <a:p>
          <a:endParaRPr lang="es-ES"/>
        </a:p>
      </dgm:t>
    </dgm:pt>
    <dgm:pt modelId="{09772167-7637-4209-801B-EE1AA33D1205}" type="pres">
      <dgm:prSet presAssocID="{298E4265-4CAE-4CB2-8481-DBEE28080B8E}" presName="desTx" presStyleLbl="alignAccFollowNode1" presStyleIdx="2" presStyleCnt="3" custScaleX="90584" custScaleY="262181" custLinFactNeighborX="-1504" custLinFactNeighborY="48463">
        <dgm:presLayoutVars>
          <dgm:bulletEnabled val="1"/>
        </dgm:presLayoutVars>
      </dgm:prSet>
      <dgm:spPr>
        <a:prstGeom prst="mathPlus">
          <a:avLst/>
        </a:prstGeom>
      </dgm:spPr>
      <dgm:t>
        <a:bodyPr/>
        <a:lstStyle/>
        <a:p>
          <a:endParaRPr lang="es-ES"/>
        </a:p>
      </dgm:t>
    </dgm:pt>
  </dgm:ptLst>
  <dgm:cxnLst>
    <dgm:cxn modelId="{1D774382-C981-482D-9DC3-24D754FD3DCF}" srcId="{53733BF5-069E-4794-8B0C-F3E1D56267B4}" destId="{3D7E58A9-07D8-404E-A9A9-957AFD3C73D2}" srcOrd="1" destOrd="0" parTransId="{4BDEA87F-718D-4280-BF98-E074DBD2D90E}" sibTransId="{E0C1A40A-6C5D-4818-A104-1130D59F3D14}"/>
    <dgm:cxn modelId="{6AB02575-CD8B-4935-99D3-353445AAF1C8}" type="presOf" srcId="{298E4265-4CAE-4CB2-8481-DBEE28080B8E}" destId="{242CE49A-A335-4F39-B38F-8C4DF439302B}" srcOrd="0" destOrd="0" presId="urn:microsoft.com/office/officeart/2005/8/layout/hList1"/>
    <dgm:cxn modelId="{7D86D7D2-5A9B-49C8-9976-758B7F7DD2ED}" type="presOf" srcId="{3D7E58A9-07D8-404E-A9A9-957AFD3C73D2}" destId="{AF2A7069-A92C-4A7E-AE95-58EAEF169AC0}" srcOrd="0" destOrd="0" presId="urn:microsoft.com/office/officeart/2005/8/layout/hList1"/>
    <dgm:cxn modelId="{31B6AA69-8FD2-41D1-888F-F5211D5163F1}" type="presOf" srcId="{2E9431DE-15BB-4672-ACA0-61FFC23D5D16}" destId="{9E18656C-1B97-4D02-9965-9586762D6480}" srcOrd="0" destOrd="0" presId="urn:microsoft.com/office/officeart/2005/8/layout/hList1"/>
    <dgm:cxn modelId="{C43A38C2-3B80-4CCC-82E0-85A4E2A7D2F0}" srcId="{53733BF5-069E-4794-8B0C-F3E1D56267B4}" destId="{298E4265-4CAE-4CB2-8481-DBEE28080B8E}" srcOrd="2" destOrd="0" parTransId="{2C0F9333-4B43-4EA8-9036-69F781C7C3C6}" sibTransId="{6C1F3BA5-F4FB-4138-8228-0E28D114AAFC}"/>
    <dgm:cxn modelId="{705114F7-BE5D-4B4B-A14B-2876CE008AB9}" srcId="{53733BF5-069E-4794-8B0C-F3E1D56267B4}" destId="{2E9431DE-15BB-4672-ACA0-61FFC23D5D16}" srcOrd="0" destOrd="0" parTransId="{30D1E65F-40E0-4ABA-A242-64A3F294926F}" sibTransId="{8C64929F-7533-49B0-A936-00CB56D28AE2}"/>
    <dgm:cxn modelId="{0FA107D3-3A18-409E-8032-F5058EF37DA1}" type="presOf" srcId="{53733BF5-069E-4794-8B0C-F3E1D56267B4}" destId="{5198F68A-D083-45B2-ADEF-C148C3EAC775}" srcOrd="0" destOrd="0" presId="urn:microsoft.com/office/officeart/2005/8/layout/hList1"/>
    <dgm:cxn modelId="{C5937C7F-8B2A-4400-A079-7FE37A5066CB}" type="presParOf" srcId="{5198F68A-D083-45B2-ADEF-C148C3EAC775}" destId="{269162BD-DF13-4965-9517-9B60825B7D22}" srcOrd="0" destOrd="0" presId="urn:microsoft.com/office/officeart/2005/8/layout/hList1"/>
    <dgm:cxn modelId="{7EB83F33-386B-4978-96FB-50E7789267F3}" type="presParOf" srcId="{269162BD-DF13-4965-9517-9B60825B7D22}" destId="{9E18656C-1B97-4D02-9965-9586762D6480}" srcOrd="0" destOrd="0" presId="urn:microsoft.com/office/officeart/2005/8/layout/hList1"/>
    <dgm:cxn modelId="{F7E3F846-4BD8-4699-84D9-8E43F2D00B49}" type="presParOf" srcId="{269162BD-DF13-4965-9517-9B60825B7D22}" destId="{FA2ED9EB-CF66-46D6-B520-C9DE4C6B5D29}" srcOrd="1" destOrd="0" presId="urn:microsoft.com/office/officeart/2005/8/layout/hList1"/>
    <dgm:cxn modelId="{A81E3115-2707-4335-AC2D-5D90B9D37C30}" type="presParOf" srcId="{5198F68A-D083-45B2-ADEF-C148C3EAC775}" destId="{027FC519-DB6F-46AD-875E-AF1F09713B72}" srcOrd="1" destOrd="0" presId="urn:microsoft.com/office/officeart/2005/8/layout/hList1"/>
    <dgm:cxn modelId="{7B69634A-8C2F-4DD0-915D-05E710D04DEF}" type="presParOf" srcId="{5198F68A-D083-45B2-ADEF-C148C3EAC775}" destId="{0BAC8BDD-D842-431C-9E9C-736B58C49AFE}" srcOrd="2" destOrd="0" presId="urn:microsoft.com/office/officeart/2005/8/layout/hList1"/>
    <dgm:cxn modelId="{15496576-EC60-4661-ADF8-509DFB7D7698}" type="presParOf" srcId="{0BAC8BDD-D842-431C-9E9C-736B58C49AFE}" destId="{AF2A7069-A92C-4A7E-AE95-58EAEF169AC0}" srcOrd="0" destOrd="0" presId="urn:microsoft.com/office/officeart/2005/8/layout/hList1"/>
    <dgm:cxn modelId="{E32AAABE-6F32-4CE1-B9FC-A8F83563EEFA}" type="presParOf" srcId="{0BAC8BDD-D842-431C-9E9C-736B58C49AFE}" destId="{C5242E98-E086-4791-B60B-6C51C5FE6096}" srcOrd="1" destOrd="0" presId="urn:microsoft.com/office/officeart/2005/8/layout/hList1"/>
    <dgm:cxn modelId="{991C28AC-21C0-4D75-B50B-65C5528014EF}" type="presParOf" srcId="{5198F68A-D083-45B2-ADEF-C148C3EAC775}" destId="{65BC5596-3FEE-4DAB-ABC9-290B3CFD91C7}" srcOrd="3" destOrd="0" presId="urn:microsoft.com/office/officeart/2005/8/layout/hList1"/>
    <dgm:cxn modelId="{A320EE1B-56CF-471C-A352-B5BDCF20247D}" type="presParOf" srcId="{5198F68A-D083-45B2-ADEF-C148C3EAC775}" destId="{EB09B953-96AD-4086-976B-D7D2D507EBA4}" srcOrd="4" destOrd="0" presId="urn:microsoft.com/office/officeart/2005/8/layout/hList1"/>
    <dgm:cxn modelId="{1A99FECB-AF96-49E1-BA84-57F8F080A59D}" type="presParOf" srcId="{EB09B953-96AD-4086-976B-D7D2D507EBA4}" destId="{242CE49A-A335-4F39-B38F-8C4DF439302B}" srcOrd="0" destOrd="0" presId="urn:microsoft.com/office/officeart/2005/8/layout/hList1"/>
    <dgm:cxn modelId="{AA70D73C-0CCA-400C-873A-2A72CD5CFCCE}" type="presParOf" srcId="{EB09B953-96AD-4086-976B-D7D2D507EBA4}" destId="{09772167-7637-4209-801B-EE1AA33D120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s-MX"/>
              <a:t>Taller de Documento de Seguridad</a:t>
            </a:r>
            <a:endParaRPr lang="es-MX" dirty="0"/>
          </a:p>
        </p:txBody>
      </p:sp>
      <p:sp>
        <p:nvSpPr>
          <p:cNvPr id="3" name="2 Marcador de fecha"/>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14A4D4-493B-4A9B-9736-9EE22EA71DF9}" type="datetime6">
              <a:rPr lang="es-MX"/>
              <a:pPr>
                <a:defRPr/>
              </a:pPr>
              <a:t>Junio de 2012</a:t>
            </a:fld>
            <a:endParaRPr lang="es-MX" dirty="0"/>
          </a:p>
        </p:txBody>
      </p:sp>
      <p:sp>
        <p:nvSpPr>
          <p:cNvPr id="4" name="3 Marcador de pie de página"/>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5" name="4 Marcador de número de diapositiva"/>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74784F-3AEC-4BEB-8E7A-9045BE5098AC}" type="slidenum">
              <a:rPr lang="es-MX"/>
              <a:pPr>
                <a:defRPr/>
              </a:pPr>
              <a:t>‹Nº›</a:t>
            </a:fld>
            <a:endParaRPr lang="es-MX" dirty="0"/>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s-MX"/>
              <a:t>Taller de Documento de Seguridad</a:t>
            </a:r>
            <a:endParaRPr lang="es-MX" dirty="0"/>
          </a:p>
        </p:txBody>
      </p:sp>
      <p:sp>
        <p:nvSpPr>
          <p:cNvPr id="3" name="2 Marcador de fecha"/>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9B4A24-BD06-4C79-AB6A-82068D1E5B2D}" type="datetime6">
              <a:rPr lang="es-MX"/>
              <a:pPr>
                <a:defRPr/>
              </a:pPr>
              <a:t>Junio de 2012</a:t>
            </a:fld>
            <a:endParaRPr lang="es-MX" dirty="0"/>
          </a:p>
        </p:txBody>
      </p:sp>
      <p:sp>
        <p:nvSpPr>
          <p:cNvPr id="4" name="3 Marcador de imagen de diapositiva"/>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D44AD23-2ECE-41D6-9784-28C4FBAF9BC7}" type="slidenum">
              <a:rPr lang="es-MX"/>
              <a:pPr>
                <a:defRPr/>
              </a:pPr>
              <a:t>‹Nº›</a:t>
            </a:fld>
            <a:endParaRPr lang="es-MX" dirty="0"/>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13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44C314-1C98-4E0F-B2CC-490B4E13DE55}" type="slidenum">
              <a:rPr lang="es-MX" smtClean="0"/>
              <a:pPr fontAlgn="base">
                <a:spcBef>
                  <a:spcPct val="0"/>
                </a:spcBef>
                <a:spcAft>
                  <a:spcPct val="0"/>
                </a:spcAft>
                <a:defRPr/>
              </a:pPr>
              <a:t>1</a:t>
            </a:fld>
            <a:endParaRPr lang="es-MX" smtClean="0"/>
          </a:p>
        </p:txBody>
      </p:sp>
      <p:sp>
        <p:nvSpPr>
          <p:cNvPr id="141317"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2D348A-B58C-40A1-876E-94071822FD72}" type="datetime6">
              <a:rPr lang="es-MX" smtClean="0"/>
              <a:pPr fontAlgn="base">
                <a:spcBef>
                  <a:spcPct val="0"/>
                </a:spcBef>
                <a:spcAft>
                  <a:spcPct val="0"/>
                </a:spcAft>
                <a:defRPr/>
              </a:pPr>
              <a:t>Junio de 2012</a:t>
            </a:fld>
            <a:endParaRPr lang="es-MX" smtClean="0"/>
          </a:p>
        </p:txBody>
      </p:sp>
      <p:sp>
        <p:nvSpPr>
          <p:cNvPr id="141318"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10E2AFC1-2D35-4465-B9A8-3594D2F204CA}" type="slidenum">
              <a:rPr lang="es-MX" smtClean="0"/>
              <a:pPr>
                <a:defRPr/>
              </a:pPr>
              <a:t>24</a:t>
            </a:fld>
            <a:endParaRPr lang="es-MX" dirty="0"/>
          </a:p>
        </p:txBody>
      </p:sp>
      <p:sp>
        <p:nvSpPr>
          <p:cNvPr id="5" name="4 Marcador de fecha"/>
          <p:cNvSpPr>
            <a:spLocks noGrp="1"/>
          </p:cNvSpPr>
          <p:nvPr>
            <p:ph type="dt" sz="quarter" idx="1"/>
          </p:nvPr>
        </p:nvSpPr>
        <p:spPr/>
        <p:txBody>
          <a:bodyPr/>
          <a:lstStyle/>
          <a:p>
            <a:pPr>
              <a:defRPr/>
            </a:pPr>
            <a:fld id="{E2E4B3F8-C6B5-40EC-B06E-9330F091B8F9}"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FE31847E-2240-4559-8A53-2C127270D2F2}" type="slidenum">
              <a:rPr lang="es-MX" smtClean="0"/>
              <a:pPr>
                <a:defRPr/>
              </a:pPr>
              <a:t>25</a:t>
            </a:fld>
            <a:endParaRPr lang="es-MX"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31651ED2-A9E0-4178-B542-BFBA99437319}" type="slidenum">
              <a:rPr lang="es-MX" smtClean="0"/>
              <a:pPr>
                <a:defRPr/>
              </a:pPr>
              <a:t>28</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98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EBE2E823-57B5-4481-A734-EE7C7829B0D7}" type="slidenum">
              <a:rPr lang="es-MX" smtClean="0"/>
              <a:pPr>
                <a:defRPr/>
              </a:pPr>
              <a:t>36</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08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C5C5A187-03F3-4EE1-9F17-F405FDD17487}" type="slidenum">
              <a:rPr lang="es-MX" smtClean="0"/>
              <a:pPr>
                <a:defRPr/>
              </a:pPr>
              <a:t>37</a:t>
            </a:fld>
            <a:endParaRPr lang="es-MX" dirty="0"/>
          </a:p>
        </p:txBody>
      </p:sp>
      <p:sp>
        <p:nvSpPr>
          <p:cNvPr id="5" name="4 Marcador de fecha"/>
          <p:cNvSpPr>
            <a:spLocks noGrp="1"/>
          </p:cNvSpPr>
          <p:nvPr>
            <p:ph type="dt" sz="quarter" idx="1"/>
          </p:nvPr>
        </p:nvSpPr>
        <p:spPr/>
        <p:txBody>
          <a:bodyPr/>
          <a:lstStyle/>
          <a:p>
            <a:pPr>
              <a:defRPr/>
            </a:pPr>
            <a:fld id="{D9489519-2940-4E98-BFD8-0CF91D9A47AB}"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18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11137AE8-4F53-4AC1-A61D-DEA64E5F6597}" type="slidenum">
              <a:rPr lang="es-MX" smtClean="0"/>
              <a:pPr>
                <a:defRPr/>
              </a:pPr>
              <a:t>38</a:t>
            </a:fld>
            <a:endParaRPr lang="es-MX"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3B8C5D4C-98E4-49DF-9D2E-07FF4BCDEC18}" type="slidenum">
              <a:rPr lang="es-MX" smtClean="0"/>
              <a:pPr>
                <a:defRPr/>
              </a:pPr>
              <a:t>39</a:t>
            </a:fld>
            <a:endParaRPr lang="es-MX"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95901290-EA42-4DEA-B2BF-856495903DE5}" type="slidenum">
              <a:rPr lang="es-MX" smtClean="0"/>
              <a:pPr>
                <a:defRPr/>
              </a:pPr>
              <a:t>40</a:t>
            </a:fld>
            <a:endParaRPr lang="es-MX"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C3CBC315-1677-42B1-B609-F463DA40A0D2}" type="slidenum">
              <a:rPr lang="es-MX" smtClean="0"/>
              <a:pPr>
                <a:defRPr/>
              </a:pPr>
              <a:t>41</a:t>
            </a:fld>
            <a:endParaRPr lang="es-MX"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59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D4827769-14E5-462A-90F1-B37646831490}" type="slidenum">
              <a:rPr lang="es-MX" smtClean="0"/>
              <a:pPr>
                <a:defRPr/>
              </a:pPr>
              <a:t>42</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23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3C1A8-DDDD-4EAF-9571-0F49CF53D26C}" type="slidenum">
              <a:rPr lang="es-MX" smtClean="0"/>
              <a:pPr fontAlgn="base">
                <a:spcBef>
                  <a:spcPct val="0"/>
                </a:spcBef>
                <a:spcAft>
                  <a:spcPct val="0"/>
                </a:spcAft>
                <a:defRPr/>
              </a:pPr>
              <a:t>2</a:t>
            </a:fld>
            <a:endParaRPr lang="es-MX" smtClean="0"/>
          </a:p>
        </p:txBody>
      </p:sp>
      <p:sp>
        <p:nvSpPr>
          <p:cNvPr id="142341"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7A6E157-F30D-4D66-8A5A-216F4C201EB1}" type="datetime6">
              <a:rPr lang="es-MX" smtClean="0"/>
              <a:pPr fontAlgn="base">
                <a:spcBef>
                  <a:spcPct val="0"/>
                </a:spcBef>
                <a:spcAft>
                  <a:spcPct val="0"/>
                </a:spcAft>
                <a:defRPr/>
              </a:pPr>
              <a:t>Junio de 2012</a:t>
            </a:fld>
            <a:endParaRPr lang="es-MX" smtClean="0"/>
          </a:p>
        </p:txBody>
      </p:sp>
      <p:sp>
        <p:nvSpPr>
          <p:cNvPr id="142342"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5300E14A-3312-47F5-A962-74FB2D91F81B}" type="slidenum">
              <a:rPr lang="es-MX" smtClean="0"/>
              <a:pPr>
                <a:defRPr/>
              </a:pPr>
              <a:t>43</a:t>
            </a:fld>
            <a:endParaRPr lang="es-MX"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80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3FE5DEC5-6B40-40D9-96DD-DB213CDF7C8C}" type="slidenum">
              <a:rPr lang="es-MX" smtClean="0"/>
              <a:pPr>
                <a:defRPr/>
              </a:pPr>
              <a:t>44</a:t>
            </a:fld>
            <a:endParaRPr lang="es-MX"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432E99-1C63-4BF8-8648-D26090502C0B}"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F3862F91-AE42-4704-88F9-0330FCE8F298}" type="slidenum">
              <a:rPr lang="es-MX" smtClean="0"/>
              <a:pPr>
                <a:defRPr/>
              </a:pPr>
              <a:t>45</a:t>
            </a:fld>
            <a:endParaRPr lang="es-MX"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00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C0C0CB50-C875-4895-80C4-98FA25EA3901}" type="slidenum">
              <a:rPr lang="es-MX" smtClean="0"/>
              <a:pPr>
                <a:defRPr/>
              </a:pPr>
              <a:t>49</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9B72535E-3270-4F3A-80F1-A5A7A84F28FD}" type="slidenum">
              <a:rPr lang="es-MX" smtClean="0"/>
              <a:pPr>
                <a:defRPr/>
              </a:pPr>
              <a:t>50</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F64EB577-5634-43A7-A494-E00FCD898257}" type="slidenum">
              <a:rPr lang="es-MX" smtClean="0"/>
              <a:pPr>
                <a:defRPr/>
              </a:pPr>
              <a:t>51</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B022CA81-5324-4C11-9CDD-7AEA42014DCC}" type="slidenum">
              <a:rPr lang="es-MX" smtClean="0"/>
              <a:pPr>
                <a:defRPr/>
              </a:pPr>
              <a:t>52</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1D4905E4-9B47-4646-B763-37F53A7ED7C0}" type="slidenum">
              <a:rPr lang="es-MX" smtClean="0"/>
              <a:pPr>
                <a:defRPr/>
              </a:pPr>
              <a:t>54</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5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EF5A0DF7-42FE-48F4-8FF5-F99F10E265A1}" type="slidenum">
              <a:rPr lang="es-MX" smtClean="0"/>
              <a:pPr>
                <a:defRPr/>
              </a:pPr>
              <a:t>55</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61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6BEFDA93-3ECC-4F10-BE41-9FE8C0CB24A0}" type="slidenum">
              <a:rPr lang="es-MX" smtClean="0"/>
              <a:pPr>
                <a:defRPr/>
              </a:pPr>
              <a:t>56</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33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21197-4FD9-4B1E-86F5-62A9CCACD447}" type="slidenum">
              <a:rPr lang="es-MX" smtClean="0"/>
              <a:pPr fontAlgn="base">
                <a:spcBef>
                  <a:spcPct val="0"/>
                </a:spcBef>
                <a:spcAft>
                  <a:spcPct val="0"/>
                </a:spcAft>
                <a:defRPr/>
              </a:pPr>
              <a:t>3</a:t>
            </a:fld>
            <a:endParaRPr lang="es-MX" smtClean="0"/>
          </a:p>
        </p:txBody>
      </p:sp>
      <p:sp>
        <p:nvSpPr>
          <p:cNvPr id="143365"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55B0A9C-6A2E-4E1B-B917-44539964BD28}" type="datetime6">
              <a:rPr lang="es-MX" smtClean="0"/>
              <a:pPr fontAlgn="base">
                <a:spcBef>
                  <a:spcPct val="0"/>
                </a:spcBef>
                <a:spcAft>
                  <a:spcPct val="0"/>
                </a:spcAft>
                <a:defRPr/>
              </a:pPr>
              <a:t>Junio de 2012</a:t>
            </a:fld>
            <a:endParaRPr lang="es-MX" smtClean="0"/>
          </a:p>
        </p:txBody>
      </p:sp>
      <p:sp>
        <p:nvSpPr>
          <p:cNvPr id="143366"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72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37307D3B-7A98-438E-B201-B33408C79ED2}" type="slidenum">
              <a:rPr lang="es-MX" smtClean="0"/>
              <a:pPr>
                <a:defRPr/>
              </a:pPr>
              <a:t>57</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8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F5862EF5-17A8-4518-96DF-883D3CE8DFF9}" type="slidenum">
              <a:rPr lang="es-MX" smtClean="0"/>
              <a:pPr>
                <a:defRPr/>
              </a:pPr>
              <a:t>58</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9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30A12827-28EA-4249-A611-D07F3313E7DD}" type="slidenum">
              <a:rPr lang="es-MX" smtClean="0"/>
              <a:pPr>
                <a:defRPr/>
              </a:pPr>
              <a:t>59</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02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CDBB3E96-9578-4638-9805-758810EC955B}" type="slidenum">
              <a:rPr lang="es-MX" smtClean="0"/>
              <a:pPr>
                <a:defRPr/>
              </a:pPr>
              <a:t>61</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13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EDB66896-B6B2-4910-91E9-39242F8217FC}" type="slidenum">
              <a:rPr lang="es-MX" smtClean="0"/>
              <a:pPr>
                <a:defRPr/>
              </a:pPr>
              <a:t>62</a:t>
            </a:fld>
            <a:endParaRPr lang="es-MX" dirty="0"/>
          </a:p>
        </p:txBody>
      </p:sp>
      <p:sp>
        <p:nvSpPr>
          <p:cNvPr id="5" name="4 Marcador de fecha"/>
          <p:cNvSpPr>
            <a:spLocks noGrp="1"/>
          </p:cNvSpPr>
          <p:nvPr>
            <p:ph type="dt" sz="quarter" idx="1"/>
          </p:nvPr>
        </p:nvSpPr>
        <p:spPr/>
        <p:txBody>
          <a:bodyPr/>
          <a:lstStyle/>
          <a:p>
            <a:pPr>
              <a:defRPr/>
            </a:pPr>
            <a:fld id="{D9489519-2940-4E98-BFD8-0CF91D9A47AB}"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23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0D38F94F-5435-4A9E-86FF-A107519967A8}" type="slidenum">
              <a:rPr lang="es-MX" smtClean="0"/>
              <a:pPr>
                <a:defRPr/>
              </a:pPr>
              <a:t>63</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D5941F8C-E7A1-4B7F-B5B7-D2A6B5F51B2B}" type="slidenum">
              <a:rPr lang="es-MX" smtClean="0"/>
              <a:pPr>
                <a:defRPr/>
              </a:pPr>
              <a:t>64</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43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CDA20AA6-E53E-4D50-A85F-6AC6718C11EF}" type="slidenum">
              <a:rPr lang="es-MX" smtClean="0"/>
              <a:pPr>
                <a:defRPr/>
              </a:pPr>
              <a:t>65</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54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20A648AE-4AB2-4753-940C-6D10065240B5}" type="slidenum">
              <a:rPr lang="es-MX" smtClean="0"/>
              <a:pPr>
                <a:defRPr/>
              </a:pPr>
              <a:t>67</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64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1694FB8F-8DD3-4BC9-967C-C48DC63C3DD2}" type="slidenum">
              <a:rPr lang="es-MX" smtClean="0"/>
              <a:pPr>
                <a:defRPr/>
              </a:pPr>
              <a:t>68</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43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022996-F9B3-4625-B76F-03B428443356}" type="slidenum">
              <a:rPr lang="es-MX" smtClean="0"/>
              <a:pPr fontAlgn="base">
                <a:spcBef>
                  <a:spcPct val="0"/>
                </a:spcBef>
                <a:spcAft>
                  <a:spcPct val="0"/>
                </a:spcAft>
                <a:defRPr/>
              </a:pPr>
              <a:t>6</a:t>
            </a:fld>
            <a:endParaRPr lang="es-MX" smtClean="0"/>
          </a:p>
        </p:txBody>
      </p:sp>
      <p:sp>
        <p:nvSpPr>
          <p:cNvPr id="144389"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34A58E9-60B1-40A0-B3C8-BBE1B9C4DB9F}" type="datetime6">
              <a:rPr lang="es-MX" smtClean="0"/>
              <a:pPr fontAlgn="base">
                <a:spcBef>
                  <a:spcPct val="0"/>
                </a:spcBef>
                <a:spcAft>
                  <a:spcPct val="0"/>
                </a:spcAft>
                <a:defRPr/>
              </a:pPr>
              <a:t>Junio de 2012</a:t>
            </a:fld>
            <a:endParaRPr lang="es-MX" smtClean="0"/>
          </a:p>
        </p:txBody>
      </p:sp>
      <p:sp>
        <p:nvSpPr>
          <p:cNvPr id="144390"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7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76D07970-0A93-47B7-83E6-326FCC900E0A}" type="slidenum">
              <a:rPr lang="es-MX" smtClean="0"/>
              <a:pPr>
                <a:defRPr/>
              </a:pPr>
              <a:t>71</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8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0C8EF3E6-8379-4A77-ADE9-5E5C5EE0AEDA}" type="slidenum">
              <a:rPr lang="es-MX" smtClean="0"/>
              <a:pPr>
                <a:defRPr/>
              </a:pPr>
              <a:t>72</a:t>
            </a:fld>
            <a:endParaRPr lang="es-MX" dirty="0"/>
          </a:p>
        </p:txBody>
      </p:sp>
      <p:sp>
        <p:nvSpPr>
          <p:cNvPr id="5" name="4 Marcador de fecha"/>
          <p:cNvSpPr>
            <a:spLocks noGrp="1"/>
          </p:cNvSpPr>
          <p:nvPr>
            <p:ph type="dt" sz="quarter" idx="1"/>
          </p:nvPr>
        </p:nvSpPr>
        <p:spPr/>
        <p:txBody>
          <a:bodyPr/>
          <a:lstStyle/>
          <a:p>
            <a:pPr>
              <a:defRPr/>
            </a:pPr>
            <a:fld id="{B8E88396-1DE3-4EC4-9ED0-0C38113C45ED}"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95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173751C5-5215-484D-BFBB-55DB5A240D7F}" type="slidenum">
              <a:rPr lang="es-MX" smtClean="0"/>
              <a:pPr>
                <a:defRPr/>
              </a:pPr>
              <a:t>75</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0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BD5241B3-40BC-45F7-83C6-B65D8766BDD3}" type="slidenum">
              <a:rPr lang="es-MX" smtClean="0"/>
              <a:pPr>
                <a:defRPr/>
              </a:pPr>
              <a:t>76</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1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F039D76D-F84C-4DD8-8888-600BD4985178}" type="slidenum">
              <a:rPr lang="es-MX" smtClean="0"/>
              <a:pPr>
                <a:defRPr/>
              </a:pPr>
              <a:t>78</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2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B3D74EB6-1867-478C-B378-35A07F3844EC}" type="slidenum">
              <a:rPr lang="es-MX" smtClean="0"/>
              <a:pPr>
                <a:defRPr/>
              </a:pPr>
              <a:t>79</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9B39A818-E458-4185-922F-02562E0F16E2}" type="slidenum">
              <a:rPr lang="es-MX" smtClean="0"/>
              <a:pPr>
                <a:defRPr/>
              </a:pPr>
              <a:t>80</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4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B92D43C6-FD2D-41B6-B53D-6C1642C8D6C4}" type="slidenum">
              <a:rPr lang="es-MX" smtClean="0"/>
              <a:pPr>
                <a:defRPr/>
              </a:pPr>
              <a:t>81</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5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47495B2F-DEEC-4302-B63E-9F372613490C}" type="slidenum">
              <a:rPr lang="es-MX" smtClean="0"/>
              <a:pPr>
                <a:defRPr/>
              </a:pPr>
              <a:t>82</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6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5C5A2105-EB7B-4B7B-948C-C483A34CF7A0}" type="slidenum">
              <a:rPr lang="es-MX" smtClean="0"/>
              <a:pPr>
                <a:defRPr/>
              </a:pPr>
              <a:t>83</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16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5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200E1-E814-4184-BF03-53AEEBD2BE71}" type="slidenum">
              <a:rPr lang="es-MX" smtClean="0"/>
              <a:pPr fontAlgn="base">
                <a:spcBef>
                  <a:spcPct val="0"/>
                </a:spcBef>
                <a:spcAft>
                  <a:spcPct val="0"/>
                </a:spcAft>
                <a:defRPr/>
              </a:pPr>
              <a:t>10</a:t>
            </a:fld>
            <a:endParaRPr lang="es-MX" smtClean="0"/>
          </a:p>
        </p:txBody>
      </p:sp>
      <p:sp>
        <p:nvSpPr>
          <p:cNvPr id="145413"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C17745F-D07B-4C65-9BA2-A9689E5164D1}" type="datetime6">
              <a:rPr lang="es-MX" smtClean="0"/>
              <a:pPr fontAlgn="base">
                <a:spcBef>
                  <a:spcPct val="0"/>
                </a:spcBef>
                <a:spcAft>
                  <a:spcPct val="0"/>
                </a:spcAft>
                <a:defRPr/>
              </a:pPr>
              <a:t>Junio de 2012</a:t>
            </a:fld>
            <a:endParaRPr lang="es-MX" smtClean="0"/>
          </a:p>
        </p:txBody>
      </p:sp>
      <p:sp>
        <p:nvSpPr>
          <p:cNvPr id="145414"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7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AB41CE73-8A8D-4182-8B02-411384CCC2DD}" type="slidenum">
              <a:rPr lang="es-MX" smtClean="0"/>
              <a:pPr>
                <a:defRPr/>
              </a:pPr>
              <a:t>84</a:t>
            </a:fld>
            <a:endParaRPr lang="es-MX" dirty="0"/>
          </a:p>
        </p:txBody>
      </p:sp>
      <p:sp>
        <p:nvSpPr>
          <p:cNvPr id="5" name="4 Marcador de fecha"/>
          <p:cNvSpPr>
            <a:spLocks noGrp="1"/>
          </p:cNvSpPr>
          <p:nvPr>
            <p:ph type="dt" sz="quarter" idx="1"/>
          </p:nvPr>
        </p:nvSpPr>
        <p:spPr/>
        <p:txBody>
          <a:bodyPr/>
          <a:lstStyle/>
          <a:p>
            <a:pPr>
              <a:defRPr/>
            </a:pPr>
            <a:fld id="{7C49C4DC-A522-42E5-996A-29CC44C8EF24}"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87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4A2C0896-53F3-4ED8-9939-D508C9CB43FA}" type="slidenum">
              <a:rPr lang="es-MX" smtClean="0"/>
              <a:pPr>
                <a:defRPr/>
              </a:pPr>
              <a:t>86</a:t>
            </a:fld>
            <a:endParaRPr lang="es-MX" dirty="0"/>
          </a:p>
        </p:txBody>
      </p:sp>
      <p:sp>
        <p:nvSpPr>
          <p:cNvPr id="5" name="4 Marcador de fecha"/>
          <p:cNvSpPr>
            <a:spLocks noGrp="1"/>
          </p:cNvSpPr>
          <p:nvPr>
            <p:ph type="dt" sz="quarter" idx="1"/>
          </p:nvPr>
        </p:nvSpPr>
        <p:spPr/>
        <p:txBody>
          <a:bodyPr/>
          <a:lstStyle/>
          <a:p>
            <a:pPr>
              <a:defRPr/>
            </a:pPr>
            <a:fld id="{03EC620A-4099-4897-A9E8-8B1C1935D22F}"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97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4" name="3 Marcador de número de diapositiva"/>
          <p:cNvSpPr>
            <a:spLocks noGrp="1"/>
          </p:cNvSpPr>
          <p:nvPr>
            <p:ph type="sldNum" sz="quarter" idx="5"/>
          </p:nvPr>
        </p:nvSpPr>
        <p:spPr/>
        <p:txBody>
          <a:bodyPr/>
          <a:lstStyle/>
          <a:p>
            <a:pPr>
              <a:defRPr/>
            </a:pPr>
            <a:fld id="{BCF1218C-BA55-40A6-B65D-2B86C4EAFD33}" type="slidenum">
              <a:rPr lang="es-MX" smtClean="0"/>
              <a:pPr>
                <a:defRPr/>
              </a:pPr>
              <a:t>87</a:t>
            </a:fld>
            <a:endParaRPr lang="es-MX" dirty="0"/>
          </a:p>
        </p:txBody>
      </p:sp>
      <p:sp>
        <p:nvSpPr>
          <p:cNvPr id="5" name="4 Marcador de fecha"/>
          <p:cNvSpPr>
            <a:spLocks noGrp="1"/>
          </p:cNvSpPr>
          <p:nvPr>
            <p:ph type="dt" sz="quarter" idx="1"/>
          </p:nvPr>
        </p:nvSpPr>
        <p:spPr/>
        <p:txBody>
          <a:bodyPr/>
          <a:lstStyle/>
          <a:p>
            <a:pPr>
              <a:defRPr/>
            </a:pPr>
            <a:fld id="{B8E88396-1DE3-4EC4-9ED0-0C38113C45ED}" type="datetime6">
              <a:rPr lang="es-MX" smtClean="0"/>
              <a:pPr>
                <a:defRPr/>
              </a:pPr>
              <a:t>Junio de 2012</a:t>
            </a:fld>
            <a:endParaRPr lang="es-MX" dirty="0"/>
          </a:p>
        </p:txBody>
      </p:sp>
      <p:sp>
        <p:nvSpPr>
          <p:cNvPr id="6" name="5 Marcador de encabezado"/>
          <p:cNvSpPr>
            <a:spLocks noGrp="1"/>
          </p:cNvSpPr>
          <p:nvPr>
            <p:ph type="hdr" sz="quarter"/>
          </p:nvPr>
        </p:nvSpPr>
        <p:spPr/>
        <p:txBody>
          <a:bodyPr/>
          <a:lstStyle/>
          <a:p>
            <a:pPr>
              <a:defRPr/>
            </a:pPr>
            <a:r>
              <a:rPr lang="es-MX"/>
              <a:t>Taller de Documento de Seguridad</a:t>
            </a:r>
            <a:endParaRPr lang="es-MX"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0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98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E8E2E-8658-41DE-BCCD-0F002B54E27F}" type="slidenum">
              <a:rPr lang="es-MX" smtClean="0"/>
              <a:pPr fontAlgn="base">
                <a:spcBef>
                  <a:spcPct val="0"/>
                </a:spcBef>
                <a:spcAft>
                  <a:spcPct val="0"/>
                </a:spcAft>
                <a:defRPr/>
              </a:pPr>
              <a:t>88</a:t>
            </a:fld>
            <a:endParaRPr lang="es-MX" smtClean="0"/>
          </a:p>
        </p:txBody>
      </p:sp>
      <p:sp>
        <p:nvSpPr>
          <p:cNvPr id="249861"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73A2F30-9BC6-4639-B0A3-533289E7B671}" type="datetime6">
              <a:rPr lang="es-MX" smtClean="0"/>
              <a:pPr fontAlgn="base">
                <a:spcBef>
                  <a:spcPct val="0"/>
                </a:spcBef>
                <a:spcAft>
                  <a:spcPct val="0"/>
                </a:spcAft>
                <a:defRPr/>
              </a:pPr>
              <a:t>Junio de 2012</a:t>
            </a:fld>
            <a:endParaRPr lang="es-MX" smtClean="0"/>
          </a:p>
        </p:txBody>
      </p:sp>
      <p:sp>
        <p:nvSpPr>
          <p:cNvPr id="249862"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25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DAE9F-6B17-4E29-A620-28DA6B8E38F7}" type="slidenum">
              <a:rPr lang="es-MX" smtClean="0"/>
              <a:pPr fontAlgn="base">
                <a:spcBef>
                  <a:spcPct val="0"/>
                </a:spcBef>
                <a:spcAft>
                  <a:spcPct val="0"/>
                </a:spcAft>
                <a:defRPr/>
              </a:pPr>
              <a:t>12</a:t>
            </a:fld>
            <a:endParaRPr lang="es-MX" smtClean="0"/>
          </a:p>
        </p:txBody>
      </p:sp>
      <p:sp>
        <p:nvSpPr>
          <p:cNvPr id="192517"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0A9F22C-F6E4-4129-88FE-301EBD37EBB8}" type="datetime6">
              <a:rPr lang="es-MX" smtClean="0"/>
              <a:pPr fontAlgn="base">
                <a:spcBef>
                  <a:spcPct val="0"/>
                </a:spcBef>
                <a:spcAft>
                  <a:spcPct val="0"/>
                </a:spcAft>
                <a:defRPr/>
              </a:pPr>
              <a:t>Junio de 2012</a:t>
            </a:fld>
            <a:endParaRPr lang="es-MX" smtClean="0"/>
          </a:p>
        </p:txBody>
      </p:sp>
      <p:sp>
        <p:nvSpPr>
          <p:cNvPr id="192518"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3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encabezado"/>
          <p:cNvSpPr>
            <a:spLocks noGrp="1"/>
          </p:cNvSpPr>
          <p:nvPr>
            <p:ph type="hdr" sz="quarter"/>
          </p:nvPr>
        </p:nvSpPr>
        <p:spPr/>
        <p:txBody>
          <a:bodyPr/>
          <a:lstStyle/>
          <a:p>
            <a:pPr>
              <a:defRPr/>
            </a:pPr>
            <a:r>
              <a:rPr lang="es-MX"/>
              <a:t>Taller de Documento de Seguridad</a:t>
            </a:r>
            <a:endParaRPr lang="es-MX" dirty="0"/>
          </a:p>
        </p:txBody>
      </p:sp>
      <p:sp>
        <p:nvSpPr>
          <p:cNvPr id="5" name="4 Marcador de fecha"/>
          <p:cNvSpPr>
            <a:spLocks noGrp="1"/>
          </p:cNvSpPr>
          <p:nvPr>
            <p:ph type="dt" sz="quarter" idx="1"/>
          </p:nvPr>
        </p:nvSpPr>
        <p:spPr/>
        <p:txBody>
          <a:bodyPr/>
          <a:lstStyle/>
          <a:p>
            <a:pPr>
              <a:defRPr/>
            </a:pPr>
            <a:fld id="{6A8D21B3-3788-4188-8BD9-2B8417F58190}" type="datetime6">
              <a:rPr lang="es-MX" smtClean="0"/>
              <a:pPr>
                <a:defRPr/>
              </a:pPr>
              <a:t>Junio de 2012</a:t>
            </a:fld>
            <a:endParaRPr lang="es-MX" dirty="0"/>
          </a:p>
        </p:txBody>
      </p:sp>
      <p:sp>
        <p:nvSpPr>
          <p:cNvPr id="6" name="5 Marcador de número de diapositiva"/>
          <p:cNvSpPr>
            <a:spLocks noGrp="1"/>
          </p:cNvSpPr>
          <p:nvPr>
            <p:ph type="sldNum" sz="quarter" idx="5"/>
          </p:nvPr>
        </p:nvSpPr>
        <p:spPr/>
        <p:txBody>
          <a:bodyPr/>
          <a:lstStyle/>
          <a:p>
            <a:pPr>
              <a:defRPr/>
            </a:pPr>
            <a:fld id="{698E281C-DB86-4AF3-91CD-1F1D64E72B5B}" type="slidenum">
              <a:rPr lang="es-MX" smtClean="0"/>
              <a:pPr>
                <a:defRPr/>
              </a:pPr>
              <a:t>13</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64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E2AA2-3337-403C-8E2A-4470C87EE56A}" type="slidenum">
              <a:rPr lang="es-MX" smtClean="0"/>
              <a:pPr fontAlgn="base">
                <a:spcBef>
                  <a:spcPct val="0"/>
                </a:spcBef>
                <a:spcAft>
                  <a:spcPct val="0"/>
                </a:spcAft>
                <a:defRPr/>
              </a:pPr>
              <a:t>14</a:t>
            </a:fld>
            <a:endParaRPr lang="es-MX" smtClean="0"/>
          </a:p>
        </p:txBody>
      </p:sp>
      <p:sp>
        <p:nvSpPr>
          <p:cNvPr id="146437"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D50A090-0855-458A-ADA5-CBB5A2FBDC5F}" type="datetime6">
              <a:rPr lang="es-MX" smtClean="0"/>
              <a:pPr fontAlgn="base">
                <a:spcBef>
                  <a:spcPct val="0"/>
                </a:spcBef>
                <a:spcAft>
                  <a:spcPct val="0"/>
                </a:spcAft>
                <a:defRPr/>
              </a:pPr>
              <a:t>Junio de 2012</a:t>
            </a:fld>
            <a:endParaRPr lang="es-MX" smtClean="0"/>
          </a:p>
        </p:txBody>
      </p:sp>
      <p:sp>
        <p:nvSpPr>
          <p:cNvPr id="146438"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57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74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945DF-E5EA-4C6D-B92A-16EB52C2C6E5}" type="slidenum">
              <a:rPr lang="es-MX" smtClean="0"/>
              <a:pPr fontAlgn="base">
                <a:spcBef>
                  <a:spcPct val="0"/>
                </a:spcBef>
                <a:spcAft>
                  <a:spcPct val="0"/>
                </a:spcAft>
                <a:defRPr/>
              </a:pPr>
              <a:t>20</a:t>
            </a:fld>
            <a:endParaRPr lang="es-MX" smtClean="0"/>
          </a:p>
        </p:txBody>
      </p:sp>
      <p:sp>
        <p:nvSpPr>
          <p:cNvPr id="147461"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1041564-82F3-4313-9B60-7727239A4E44}" type="datetime6">
              <a:rPr lang="es-MX" smtClean="0"/>
              <a:pPr fontAlgn="base">
                <a:spcBef>
                  <a:spcPct val="0"/>
                </a:spcBef>
                <a:spcAft>
                  <a:spcPct val="0"/>
                </a:spcAft>
                <a:defRPr/>
              </a:pPr>
              <a:t>Junio de 2012</a:t>
            </a:fld>
            <a:endParaRPr lang="es-MX" smtClean="0"/>
          </a:p>
        </p:txBody>
      </p:sp>
      <p:sp>
        <p:nvSpPr>
          <p:cNvPr id="147462"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MX"/>
              <a:t>Taller de Documento de Seguridad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055BB-59BA-4856-A2CF-CEECD7AE484A}" type="slidenum">
              <a:rPr lang="es-MX"/>
              <a:pPr>
                <a:defRPr/>
              </a:pPr>
              <a:t>‹Nº›</a:t>
            </a:fld>
            <a:endParaRPr lang="es-MX"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15429E-CD82-4D00-A44B-8D8645C2D854}" type="slidenum">
              <a:rPr lang="es-MX"/>
              <a:pPr>
                <a:defRPr/>
              </a:pPr>
              <a:t>‹Nº›</a:t>
            </a:fld>
            <a:endParaRPr lang="es-MX"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7C592F-447B-4E7C-8BC4-01488A969F1B}" type="slidenum">
              <a:rPr lang="es-MX"/>
              <a:pPr>
                <a:defRPr/>
              </a:pPr>
              <a:t>‹Nº›</a:t>
            </a:fld>
            <a:endParaRPr lang="es-MX"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113" y="6408738"/>
            <a:ext cx="366712" cy="365125"/>
          </a:xfrm>
          <a:prstGeom prst="rect">
            <a:avLst/>
          </a:prstGeom>
        </p:spPr>
        <p:txBody>
          <a:bodyPr/>
          <a:lstStyle>
            <a:lvl1pPr fontAlgn="auto">
              <a:spcBef>
                <a:spcPts val="0"/>
              </a:spcBef>
              <a:spcAft>
                <a:spcPts val="0"/>
              </a:spcAft>
              <a:defRPr>
                <a:latin typeface="+mn-lt"/>
                <a:cs typeface="+mn-cs"/>
              </a:defRPr>
            </a:lvl1pPr>
          </a:lstStyle>
          <a:p>
            <a:pPr>
              <a:defRPr/>
            </a:pPr>
            <a:fld id="{7CDE973D-EC40-445A-B177-79DAD2B758BF}" type="slidenum">
              <a:rPr lang="es-MX"/>
              <a:pPr>
                <a:defRPr/>
              </a:pPr>
              <a:t>‹Nº›</a:t>
            </a:fld>
            <a:endParaRPr lang="es-MX"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algn="ctr" fontAlgn="auto">
                <a:spcBef>
                  <a:spcPts val="0"/>
                </a:spcBef>
                <a:spcAft>
                  <a:spcPts val="0"/>
                </a:spcAft>
                <a:defRPr/>
              </a:pPr>
              <a:endParaRPr lang="es-MX" sz="2400" dirty="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rgbClr val="B81A74"/>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rgbClr val="BE97CF"/>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rgbClr val="BE97CF"/>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rgbClr val="BE97CF"/>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rgbClr val="BE97CF"/>
              </a:solidFill>
              <a:ln>
                <a:noFill/>
              </a:ln>
              <a:extLst>
                <a:ext uri="{91240B29-F687-4F45-9708-019B960494DF}"/>
              </a:extLst>
            </p:spPr>
            <p:txBody>
              <a:bodyPr/>
              <a:lstStyle/>
              <a:p>
                <a:pPr fontAlgn="auto">
                  <a:spcBef>
                    <a:spcPts val="0"/>
                  </a:spcBef>
                  <a:spcAft>
                    <a:spcPts val="0"/>
                  </a:spcAft>
                  <a:defRPr/>
                </a:pPr>
                <a:endParaRPr lang="es-MX" sz="2400" dirty="0">
                  <a:latin typeface="Times New Roman" pitchFamily="18" charset="0"/>
                  <a:cs typeface="+mn-cs"/>
                </a:endParaRPr>
              </a:p>
            </p:txBody>
          </p:sp>
        </p:grpSp>
      </p:grpSp>
      <p:sp>
        <p:nvSpPr>
          <p:cNvPr id="2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smtClean="0"/>
              <a:t>Haga clic para cambiar el estilo de título	</a:t>
            </a:r>
          </a:p>
        </p:txBody>
      </p:sp>
      <p:sp>
        <p:nvSpPr>
          <p:cNvPr id="2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a:xfrm>
            <a:off x="3124200" y="6248400"/>
            <a:ext cx="2895600" cy="457200"/>
          </a:xfrm>
        </p:spPr>
        <p:txBody>
          <a:bodyPr/>
          <a:lstStyle>
            <a:lvl1pPr>
              <a:defRPr/>
            </a:lvl1pPr>
          </a:lstStyle>
          <a:p>
            <a:pPr>
              <a:defRPr/>
            </a:pPr>
            <a:r>
              <a:rPr lang="es-ES"/>
              <a:t>Dirección de Datos Personales </a:t>
            </a:r>
            <a:endParaRPr lang="es-ES" dirty="0"/>
          </a:p>
        </p:txBody>
      </p:sp>
      <p:sp>
        <p:nvSpPr>
          <p:cNvPr id="20" name="Rectangle 18"/>
          <p:cNvSpPr>
            <a:spLocks noGrp="1" noChangeArrowheads="1"/>
          </p:cNvSpPr>
          <p:nvPr>
            <p:ph type="sldNum" sz="quarter" idx="12"/>
          </p:nvPr>
        </p:nvSpPr>
        <p:spPr>
          <a:xfrm>
            <a:off x="6553200" y="6248400"/>
            <a:ext cx="2133600" cy="457200"/>
          </a:xfrm>
        </p:spPr>
        <p:txBody>
          <a:bodyPr/>
          <a:lstStyle>
            <a:lvl1pPr>
              <a:defRPr/>
            </a:lvl1pPr>
          </a:lstStyle>
          <a:p>
            <a:pPr>
              <a:defRPr/>
            </a:pPr>
            <a:fld id="{A26A31E9-1990-49E7-A600-90D93D29FB58}" type="slidenum">
              <a:rPr lang="es-ES"/>
              <a:pPr>
                <a:defRPr/>
              </a:pPr>
              <a:t>‹Nº›</a:t>
            </a:fld>
            <a:endParaRPr lang="es-E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C60C0AA5-0AD6-4B6D-A463-C36793AB9593}" type="slidenum">
              <a:rPr lang="es-MX"/>
              <a:pPr>
                <a:defRPr/>
              </a:pPr>
              <a:t>‹Nº›</a:t>
            </a:fld>
            <a:endParaRPr lang="es-MX"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EA11B312-71B1-44AB-A9A3-0B31EF86327F}" type="slidenum">
              <a:rPr lang="es-MX"/>
              <a:pPr>
                <a:defRPr/>
              </a:pPr>
              <a:t>‹Nº›</a:t>
            </a:fld>
            <a:endParaRPr lang="es-MX"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endParaRPr lang="es-MX"/>
          </a:p>
        </p:txBody>
      </p:sp>
      <p:sp>
        <p:nvSpPr>
          <p:cNvPr id="6"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0F96DE19-E3A6-4960-91AB-E4A4252F7C76}" type="slidenum">
              <a:rPr lang="es-MX"/>
              <a:pPr>
                <a:defRPr/>
              </a:pPr>
              <a:t>‹Nº›</a:t>
            </a:fld>
            <a:endParaRPr lang="es-MX"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endParaRPr lang="es-MX"/>
          </a:p>
        </p:txBody>
      </p:sp>
      <p:sp>
        <p:nvSpPr>
          <p:cNvPr id="8"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9" name="5 Marcador de número de diapositiva"/>
          <p:cNvSpPr>
            <a:spLocks noGrp="1"/>
          </p:cNvSpPr>
          <p:nvPr>
            <p:ph type="sldNum" sz="quarter" idx="12"/>
          </p:nvPr>
        </p:nvSpPr>
        <p:spPr/>
        <p:txBody>
          <a:bodyPr/>
          <a:lstStyle>
            <a:lvl1pPr>
              <a:defRPr/>
            </a:lvl1pPr>
          </a:lstStyle>
          <a:p>
            <a:pPr>
              <a:defRPr/>
            </a:pPr>
            <a:fld id="{500A7F72-44EC-44C1-88BB-930352689EAB}" type="slidenum">
              <a:rPr lang="es-MX"/>
              <a:pPr>
                <a:defRPr/>
              </a:pPr>
              <a:t>‹Nº›</a:t>
            </a:fld>
            <a:endParaRPr lang="es-MX"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endParaRPr lang="es-MX"/>
          </a:p>
        </p:txBody>
      </p:sp>
      <p:sp>
        <p:nvSpPr>
          <p:cNvPr id="4"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11CEC48C-F83A-41E7-AF34-62AE8EBC5A8F}" type="slidenum">
              <a:rPr lang="es-MX"/>
              <a:pPr>
                <a:defRPr/>
              </a:pPr>
              <a:t>‹Nº›</a:t>
            </a:fld>
            <a:endParaRPr lang="es-MX"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D027A85-2266-4D8D-B83D-773A7AA03B35}" type="slidenum">
              <a:rPr lang="es-MX"/>
              <a:pPr>
                <a:defRPr/>
              </a:pPr>
              <a:t>‹Nº›</a:t>
            </a:fld>
            <a:endParaRPr lang="es-MX"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MX"/>
          </a:p>
        </p:txBody>
      </p:sp>
      <p:sp>
        <p:nvSpPr>
          <p:cNvPr id="3"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4" name="5 Marcador de número de diapositiva"/>
          <p:cNvSpPr>
            <a:spLocks noGrp="1"/>
          </p:cNvSpPr>
          <p:nvPr>
            <p:ph type="sldNum" sz="quarter" idx="12"/>
          </p:nvPr>
        </p:nvSpPr>
        <p:spPr/>
        <p:txBody>
          <a:bodyPr/>
          <a:lstStyle>
            <a:lvl1pPr>
              <a:defRPr/>
            </a:lvl1pPr>
          </a:lstStyle>
          <a:p>
            <a:pPr>
              <a:defRPr/>
            </a:pPr>
            <a:fld id="{BADD18CC-FA76-4B74-9699-648B0858B6FD}" type="slidenum">
              <a:rPr lang="es-MX"/>
              <a:pPr>
                <a:defRPr/>
              </a:pPr>
              <a:t>‹Nº›</a:t>
            </a:fld>
            <a:endParaRPr lang="es-MX"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MX"/>
          </a:p>
        </p:txBody>
      </p:sp>
      <p:sp>
        <p:nvSpPr>
          <p:cNvPr id="6"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F55BFCB7-D7C0-409B-A387-168E4C6D7CA1}" type="slidenum">
              <a:rPr lang="es-MX"/>
              <a:pPr>
                <a:defRPr/>
              </a:pPr>
              <a:t>‹Nº›</a:t>
            </a:fld>
            <a:endParaRPr lang="es-MX"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MX"/>
          </a:p>
        </p:txBody>
      </p:sp>
      <p:sp>
        <p:nvSpPr>
          <p:cNvPr id="6"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ECE71C96-5401-41B4-A7D5-825784F98B10}" type="slidenum">
              <a:rPr lang="es-MX"/>
              <a:pPr>
                <a:defRPr/>
              </a:pPr>
              <a:t>‹Nº›</a:t>
            </a:fld>
            <a:endParaRPr lang="es-MX"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DCF2E9C4-7C8D-4CC4-9FBD-A35FA3039CF1}" type="slidenum">
              <a:rPr lang="es-MX"/>
              <a:pPr>
                <a:defRPr/>
              </a:pPr>
              <a:t>‹Nº›</a:t>
            </a:fld>
            <a:endParaRPr lang="es-MX"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895E1986-0F65-4C48-BB38-F43036D67FFB}" type="slidenum">
              <a:rPr lang="es-MX"/>
              <a:pPr>
                <a:defRPr/>
              </a:pPr>
              <a:t>‹Nº›</a:t>
            </a:fld>
            <a:endParaRPr lang="es-MX"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920880" cy="1143000"/>
          </a:xfrm>
        </p:spPr>
        <p:txBody>
          <a:bodyPr>
            <a:noAutofit/>
          </a:bodyPr>
          <a:lstStyle>
            <a:lvl1pPr algn="l">
              <a:defRPr sz="2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4 Marcador de pie de página"/>
          <p:cNvSpPr>
            <a:spLocks noGrp="1"/>
          </p:cNvSpPr>
          <p:nvPr>
            <p:ph type="ftr" sz="quarter" idx="10"/>
          </p:nvPr>
        </p:nvSpPr>
        <p:spPr>
          <a:xfrm>
            <a:off x="6284913" y="6669088"/>
            <a:ext cx="2895600" cy="215900"/>
          </a:xfrm>
          <a:prstGeom prst="rect">
            <a:avLst/>
          </a:prstGeom>
        </p:spPr>
        <p:txBody>
          <a:bodyPr/>
          <a:lstStyle>
            <a:lvl1pPr algn="r" fontAlgn="auto">
              <a:spcBef>
                <a:spcPts val="0"/>
              </a:spcBef>
              <a:spcAft>
                <a:spcPts val="0"/>
              </a:spcAft>
              <a:defRPr sz="1100" b="1">
                <a:solidFill>
                  <a:schemeClr val="bg1"/>
                </a:solidFill>
                <a:latin typeface="Arial" pitchFamily="34" charset="0"/>
                <a:cs typeface="Arial" pitchFamily="34" charset="0"/>
              </a:defRPr>
            </a:lvl1pPr>
          </a:lstStyle>
          <a:p>
            <a:pPr>
              <a:defRPr/>
            </a:pPr>
            <a:r>
              <a:rPr lang="es-MX"/>
              <a:t>Dirección de Datos Personales </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844527-63ED-4582-86ED-1609776FE458}" type="slidenum">
              <a:rPr lang="es-MX"/>
              <a:pPr>
                <a:defRPr/>
              </a:pPr>
              <a:t>‹Nº›</a:t>
            </a:fld>
            <a:endParaRPr lang="es-MX"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5BB005D-03F7-421B-9C64-2F6670ECAEBC}" type="slidenum">
              <a:rPr lang="es-MX"/>
              <a:pPr>
                <a:defRPr/>
              </a:pPr>
              <a:t>‹Nº›</a:t>
            </a:fld>
            <a:endParaRPr lang="es-MX"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D81E98-367B-42B2-B86D-FCD7904A6E2D}" type="slidenum">
              <a:rPr lang="es-MX"/>
              <a:pPr>
                <a:defRPr/>
              </a:pPr>
              <a:t>‹Nº›</a:t>
            </a:fld>
            <a:endParaRPr lang="es-MX"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5B6F5D-E128-41B1-90EA-2D922BC04DE5}" type="slidenum">
              <a:rPr lang="es-MX"/>
              <a:pPr>
                <a:defRPr/>
              </a:pPr>
              <a:t>‹Nº›</a:t>
            </a:fld>
            <a:endParaRPr lang="es-MX"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DF2280-34AA-4328-810B-DBE4F70E9C65}" type="slidenum">
              <a:rPr lang="es-MX"/>
              <a:pPr>
                <a:defRPr/>
              </a:pPr>
              <a:t>‹Nº›</a:t>
            </a:fld>
            <a:endParaRPr lang="es-MX"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s-MX"/>
              <a:t>Dirección de Datos Personales </a:t>
            </a: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14A5C8-4814-4FB0-834D-6A6DF1B8FAAF}" type="slidenum">
              <a:rPr lang="es-MX"/>
              <a:pPr>
                <a:defRPr/>
              </a:pPr>
              <a:t>‹Nº›</a:t>
            </a:fld>
            <a:endParaRPr lang="es-MX"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GABRIE~1.MON\AppData\Local\Temp\notesFFF692\plantilla_datos.jpg"/>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10795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8" name="7 Rectángulo"/>
          <p:cNvSpPr/>
          <p:nvPr userDrawn="1"/>
        </p:nvSpPr>
        <p:spPr>
          <a:xfrm>
            <a:off x="0" y="1123950"/>
            <a:ext cx="9144000" cy="73025"/>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9 Rectángulo"/>
          <p:cNvSpPr/>
          <p:nvPr userDrawn="1"/>
        </p:nvSpPr>
        <p:spPr>
          <a:xfrm>
            <a:off x="-7938" y="6597650"/>
            <a:ext cx="9144001" cy="71438"/>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7" name="6 Rectángulo"/>
          <p:cNvSpPr/>
          <p:nvPr userDrawn="1"/>
        </p:nvSpPr>
        <p:spPr>
          <a:xfrm>
            <a:off x="0" y="6021388"/>
            <a:ext cx="9144000" cy="576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3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11" name="10 CuadroTexto"/>
          <p:cNvSpPr txBox="1"/>
          <p:nvPr userDrawn="1"/>
        </p:nvSpPr>
        <p:spPr>
          <a:xfrm>
            <a:off x="6948488" y="6623050"/>
            <a:ext cx="2254250" cy="261938"/>
          </a:xfrm>
          <a:prstGeom prst="rect">
            <a:avLst/>
          </a:prstGeom>
          <a:noFill/>
        </p:spPr>
        <p:txBody>
          <a:bodyPr wrap="none">
            <a:spAutoFit/>
          </a:bodyPr>
          <a:lstStyle/>
          <a:p>
            <a:pPr fontAlgn="auto">
              <a:spcBef>
                <a:spcPts val="0"/>
              </a:spcBef>
              <a:spcAft>
                <a:spcPts val="0"/>
              </a:spcAft>
              <a:defRPr/>
            </a:pPr>
            <a:r>
              <a:rPr lang="es-MX" sz="1100" b="1" i="1" dirty="0">
                <a:solidFill>
                  <a:schemeClr val="bg1"/>
                </a:solidFill>
                <a:latin typeface="Arial" pitchFamily="34" charset="0"/>
                <a:cs typeface="Arial" pitchFamily="34" charset="0"/>
              </a:rPr>
              <a:t>Dirección de Datos Personales</a:t>
            </a:r>
          </a:p>
        </p:txBody>
      </p:sp>
    </p:spTree>
  </p:cSld>
  <p:clrMap bg1="lt1" tx1="dk1" bg2="lt2" tx2="dk2" accent1="accent1" accent2="accent2" accent3="accent3" accent4="accent4" accent5="accent5" accent6="accent6" hlink="hlink" folHlink="folHlink"/>
  <p:sldLayoutIdLst>
    <p:sldLayoutId id="214748377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MX"/>
              <a:t>Dirección de Datos Personales </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1934C7-40D2-4A41-883A-6F06F4062BB2}"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795"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mailto:gabriela.montes@infodf.org.mx"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03.olx.com/ui/11/04/56/1301976202_18819856_1-Pictures-of--Reparacion-de-computadoras.jpg"/>
          <p:cNvPicPr>
            <a:picLocks noChangeAspect="1" noChangeArrowheads="1"/>
          </p:cNvPicPr>
          <p:nvPr/>
        </p:nvPicPr>
        <p:blipFill>
          <a:blip r:embed="rId3" cstate="print">
            <a:extLst>
              <a:ext uri="{28A0092B-C50C-407E-A947-70E740481C1C}"/>
            </a:extLst>
          </a:blip>
          <a:srcRect/>
          <a:stretch>
            <a:fillRect/>
          </a:stretch>
        </p:blipFill>
        <p:spPr bwMode="auto">
          <a:xfrm>
            <a:off x="6012160" y="4315409"/>
            <a:ext cx="2909643" cy="2132187"/>
          </a:xfrm>
          <a:prstGeom prst="rect">
            <a:avLst/>
          </a:prstGeom>
          <a:ln>
            <a:noFill/>
          </a:ln>
          <a:effectLst>
            <a:softEdge rad="112500"/>
          </a:effectLst>
          <a:extLst>
            <a:ext uri="{909E8E84-426E-40DD-AFC4-6F175D3DCCD1}"/>
          </a:extLst>
        </p:spPr>
      </p:pic>
      <p:sp>
        <p:nvSpPr>
          <p:cNvPr id="2" name="1 Título"/>
          <p:cNvSpPr>
            <a:spLocks noGrp="1"/>
          </p:cNvSpPr>
          <p:nvPr>
            <p:ph type="ctrTitle"/>
          </p:nvPr>
        </p:nvSpPr>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s-MX" sz="8000" b="1" spc="50" dirty="0" smtClean="0">
                <a:ln w="11430"/>
                <a:effectLst>
                  <a:outerShdw blurRad="76200" dist="50800" dir="5400000" algn="tl" rotWithShape="0">
                    <a:srgbClr val="000000">
                      <a:alpha val="65000"/>
                    </a:srgbClr>
                  </a:outerShdw>
                </a:effectLst>
              </a:rPr>
              <a:t>Documento de Seguridad</a:t>
            </a:r>
            <a:endParaRPr lang="es-MX" sz="8000" b="1" spc="50" dirty="0">
              <a:ln w="11430"/>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a:xfrm>
            <a:off x="1371600" y="5229225"/>
            <a:ext cx="6400800" cy="695325"/>
          </a:xfrm>
        </p:spPr>
        <p:txBody>
          <a:bodyPr rtlCol="0">
            <a:normAutofit/>
          </a:bodyPr>
          <a:lstStyle/>
          <a:p>
            <a:pPr eaLnBrk="1" fontAlgn="auto" hangingPunct="1">
              <a:spcAft>
                <a:spcPts val="0"/>
              </a:spcAft>
              <a:buFont typeface="Arial" pitchFamily="34" charset="0"/>
              <a:buNone/>
              <a:defRPr/>
            </a:pPr>
            <a:endParaRPr lang="es-MX" dirty="0"/>
          </a:p>
        </p:txBody>
      </p:sp>
      <p:sp>
        <p:nvSpPr>
          <p:cNvPr id="16389"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ES">
              <a:latin typeface="Calibri" pitchFamily="34" charset="0"/>
            </a:endParaRPr>
          </a:p>
        </p:txBody>
      </p:sp>
      <p:pic>
        <p:nvPicPr>
          <p:cNvPr id="1030" name="Picture 6" descr="http://articuweb.files.wordpress.com/2011/02/archivos.jpg"/>
          <p:cNvPicPr>
            <a:picLocks noChangeAspect="1" noChangeArrowheads="1"/>
          </p:cNvPicPr>
          <p:nvPr/>
        </p:nvPicPr>
        <p:blipFill>
          <a:blip r:embed="rId4" cstate="print">
            <a:extLst>
              <a:ext uri="{28A0092B-C50C-407E-A947-70E740481C1C}"/>
            </a:extLst>
          </a:blip>
          <a:srcRect/>
          <a:stretch>
            <a:fillRect/>
          </a:stretch>
        </p:blipFill>
        <p:spPr bwMode="auto">
          <a:xfrm>
            <a:off x="163627" y="4510100"/>
            <a:ext cx="2606537" cy="1742803"/>
          </a:xfrm>
          <a:prstGeom prst="rect">
            <a:avLst/>
          </a:prstGeom>
          <a:ln>
            <a:noFill/>
          </a:ln>
          <a:effectLst>
            <a:softEdge rad="112500"/>
          </a:effectLst>
          <a:extLst>
            <a:ext uri="{909E8E84-426E-40DD-AFC4-6F175D3DCCD1}"/>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ctrTitle"/>
          </p:nvPr>
        </p:nvSpPr>
        <p:spPr>
          <a:xfrm>
            <a:off x="2700338" y="1844675"/>
            <a:ext cx="5816600" cy="1470025"/>
          </a:xfrm>
        </p:spPr>
        <p:txBody>
          <a:bodyPr/>
          <a:lstStyle/>
          <a:p>
            <a:pPr eaLnBrk="1" hangingPunct="1"/>
            <a:r>
              <a:rPr lang="es-MX" b="1" smtClean="0"/>
              <a:t>Niveles de Seguridad</a:t>
            </a:r>
          </a:p>
        </p:txBody>
      </p:sp>
      <p:sp>
        <p:nvSpPr>
          <p:cNvPr id="25603" name="2 CuadroTexto"/>
          <p:cNvSpPr txBox="1">
            <a:spLocks noChangeArrowheads="1"/>
          </p:cNvSpPr>
          <p:nvPr/>
        </p:nvSpPr>
        <p:spPr bwMode="auto">
          <a:xfrm>
            <a:off x="611188" y="1268413"/>
            <a:ext cx="1738312" cy="3770312"/>
          </a:xfrm>
          <a:prstGeom prst="rect">
            <a:avLst/>
          </a:prstGeom>
          <a:noFill/>
          <a:ln w="9525">
            <a:noFill/>
            <a:miter lim="800000"/>
            <a:headEnd/>
            <a:tailEnd/>
          </a:ln>
        </p:spPr>
        <p:txBody>
          <a:bodyPr wrap="none">
            <a:spAutoFit/>
          </a:bodyPr>
          <a:lstStyle/>
          <a:p>
            <a:r>
              <a:rPr lang="es-MX" sz="23900" b="1">
                <a:solidFill>
                  <a:srgbClr val="93117E"/>
                </a:solidFill>
                <a:latin typeface="Calibri" pitchFamily="34" charset="0"/>
              </a:rPr>
              <a:t>3</a:t>
            </a:r>
          </a:p>
        </p:txBody>
      </p:sp>
      <p:pic>
        <p:nvPicPr>
          <p:cNvPr id="25604" name="6 Imagen" descr="niveles.jpg"/>
          <p:cNvPicPr>
            <a:picLocks noChangeAspect="1"/>
          </p:cNvPicPr>
          <p:nvPr/>
        </p:nvPicPr>
        <p:blipFill>
          <a:blip r:embed="rId3" cstate="print"/>
          <a:srcRect/>
          <a:stretch>
            <a:fillRect/>
          </a:stretch>
        </p:blipFill>
        <p:spPr bwMode="auto">
          <a:xfrm>
            <a:off x="4356100" y="2924175"/>
            <a:ext cx="2143125" cy="214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CuadroTexto"/>
          <p:cNvSpPr txBox="1">
            <a:spLocks noChangeArrowheads="1"/>
          </p:cNvSpPr>
          <p:nvPr/>
        </p:nvSpPr>
        <p:spPr bwMode="auto">
          <a:xfrm>
            <a:off x="611188" y="333375"/>
            <a:ext cx="7345362" cy="460375"/>
          </a:xfrm>
          <a:prstGeom prst="rect">
            <a:avLst/>
          </a:prstGeom>
          <a:noFill/>
          <a:ln w="9525">
            <a:noFill/>
            <a:miter lim="800000"/>
            <a:headEnd/>
            <a:tailEnd/>
          </a:ln>
        </p:spPr>
        <p:txBody>
          <a:bodyPr>
            <a:spAutoFit/>
          </a:bodyPr>
          <a:lstStyle/>
          <a:p>
            <a:r>
              <a:rPr lang="es-ES" sz="2400" b="1">
                <a:solidFill>
                  <a:schemeClr val="bg1"/>
                </a:solidFill>
                <a:latin typeface="Calibri" pitchFamily="34" charset="0"/>
              </a:rPr>
              <a:t>Niveles de Seguridad 		</a:t>
            </a:r>
          </a:p>
        </p:txBody>
      </p:sp>
      <p:sp>
        <p:nvSpPr>
          <p:cNvPr id="6" name="5 CuadroTexto"/>
          <p:cNvSpPr txBox="1"/>
          <p:nvPr/>
        </p:nvSpPr>
        <p:spPr>
          <a:xfrm>
            <a:off x="684213" y="2420938"/>
            <a:ext cx="2447925" cy="2032000"/>
          </a:xfrm>
          <a:prstGeom prst="rect">
            <a:avLst/>
          </a:prstGeom>
          <a:noFill/>
        </p:spPr>
        <p:txBody>
          <a:bodyPr>
            <a:spAutoFit/>
          </a:bodyPr>
          <a:lstStyle/>
          <a:p>
            <a:pPr marL="648000" indent="-628650"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Básico</a:t>
            </a:r>
          </a:p>
          <a:p>
            <a:pPr marL="648000" indent="-628650"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Medio</a:t>
            </a:r>
          </a:p>
          <a:p>
            <a:pPr marL="648000" indent="-628650"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Alto</a:t>
            </a:r>
          </a:p>
        </p:txBody>
      </p:sp>
      <p:pic>
        <p:nvPicPr>
          <p:cNvPr id="26628" name="6 Imagen" descr="niveles 3.jpg"/>
          <p:cNvPicPr>
            <a:picLocks noChangeAspect="1"/>
          </p:cNvPicPr>
          <p:nvPr/>
        </p:nvPicPr>
        <p:blipFill>
          <a:blip r:embed="rId2" cstate="print"/>
          <a:srcRect/>
          <a:stretch>
            <a:fillRect/>
          </a:stretch>
        </p:blipFill>
        <p:spPr bwMode="auto">
          <a:xfrm>
            <a:off x="3779838" y="2205038"/>
            <a:ext cx="4392612" cy="3489325"/>
          </a:xfrm>
          <a:prstGeom prst="rect">
            <a:avLst/>
          </a:prstGeom>
          <a:noFill/>
          <a:ln w="9525">
            <a:noFill/>
            <a:miter lim="800000"/>
            <a:headEnd/>
            <a:tailEnd/>
          </a:ln>
        </p:spPr>
      </p:pic>
      <p:sp>
        <p:nvSpPr>
          <p:cNvPr id="26629" name="4 CuadroTexto"/>
          <p:cNvSpPr txBox="1">
            <a:spLocks noChangeArrowheads="1"/>
          </p:cNvSpPr>
          <p:nvPr/>
        </p:nvSpPr>
        <p:spPr bwMode="auto">
          <a:xfrm>
            <a:off x="4859338" y="5949950"/>
            <a:ext cx="3889375" cy="368300"/>
          </a:xfrm>
          <a:prstGeom prst="rect">
            <a:avLst/>
          </a:prstGeom>
          <a:noFill/>
          <a:ln w="9525">
            <a:noFill/>
            <a:miter lim="800000"/>
            <a:headEnd/>
            <a:tailEnd/>
          </a:ln>
        </p:spPr>
        <p:txBody>
          <a:bodyPr>
            <a:spAutoFit/>
          </a:bodyPr>
          <a:lstStyle/>
          <a:p>
            <a:pPr algn="r"/>
            <a:r>
              <a:rPr lang="es-ES" b="1">
                <a:latin typeface="Calibri" pitchFamily="34" charset="0"/>
              </a:rPr>
              <a:t> </a:t>
            </a:r>
            <a:r>
              <a:rPr lang="es-ES" sz="1400" b="1">
                <a:latin typeface="Calibri" pitchFamily="34" charset="0"/>
              </a:rPr>
              <a:t>(Art. 14 apartado B de la LPDPDF)</a:t>
            </a:r>
            <a:endParaRPr lang="es-ES" sz="1400" b="1"/>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rtlCol="0"/>
          <a:lstStyle/>
          <a:p>
            <a:pPr eaLnBrk="1" fontAlgn="auto" hangingPunct="1">
              <a:spcAft>
                <a:spcPts val="0"/>
              </a:spcAft>
              <a:defRPr/>
            </a:pPr>
            <a:r>
              <a:rPr lang="es-MX" dirty="0" smtClean="0"/>
              <a:t>Niveles de Seguridad</a:t>
            </a:r>
            <a:endParaRPr lang="es-ES" dirty="0"/>
          </a:p>
        </p:txBody>
      </p:sp>
      <p:graphicFrame>
        <p:nvGraphicFramePr>
          <p:cNvPr id="4" name="3 Diagrama"/>
          <p:cNvGraphicFramePr/>
          <p:nvPr/>
        </p:nvGraphicFramePr>
        <p:xfrm>
          <a:off x="323528" y="1340768"/>
          <a:ext cx="84969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23528" y="1340768"/>
            <a:ext cx="2304256" cy="12241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b="1" dirty="0">
                <a:effectLst>
                  <a:outerShdw blurRad="38100" dist="38100" dir="2700000" algn="tl">
                    <a:srgbClr val="000000">
                      <a:alpha val="43137"/>
                    </a:srgbClr>
                  </a:outerShdw>
                </a:effectLst>
              </a:rPr>
              <a:t>Datos identificativos.</a:t>
            </a:r>
          </a:p>
          <a:p>
            <a:pPr algn="ctr" fontAlgn="auto">
              <a:spcBef>
                <a:spcPts val="0"/>
              </a:spcBef>
              <a:spcAft>
                <a:spcPts val="0"/>
              </a:spcAft>
              <a:defRPr/>
            </a:pPr>
            <a:r>
              <a:rPr lang="es-ES" b="1" dirty="0">
                <a:effectLst>
                  <a:outerShdw blurRad="38100" dist="38100" dir="2700000" algn="tl">
                    <a:srgbClr val="000000">
                      <a:alpha val="43137"/>
                    </a:srgbClr>
                  </a:outerShdw>
                </a:effectLst>
              </a:rPr>
              <a:t>Datos electrónicos. Datos laborales</a:t>
            </a:r>
          </a:p>
        </p:txBody>
      </p:sp>
      <p:sp>
        <p:nvSpPr>
          <p:cNvPr id="6" name="5 Rectángulo redondeado"/>
          <p:cNvSpPr/>
          <p:nvPr/>
        </p:nvSpPr>
        <p:spPr>
          <a:xfrm>
            <a:off x="3995936" y="4941168"/>
            <a:ext cx="2664296" cy="16561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sz="1400" b="1" dirty="0">
                <a:effectLst>
                  <a:outerShdw blurRad="38100" dist="38100" dir="2700000" algn="tl">
                    <a:srgbClr val="000000">
                      <a:alpha val="43137"/>
                    </a:srgbClr>
                  </a:outerShdw>
                </a:effectLst>
              </a:rPr>
              <a:t>Datos de tránsito y movimientos migratorios.</a:t>
            </a:r>
          </a:p>
          <a:p>
            <a:pPr algn="ctr" fontAlgn="auto">
              <a:spcBef>
                <a:spcPts val="0"/>
              </a:spcBef>
              <a:spcAft>
                <a:spcPts val="0"/>
              </a:spcAft>
              <a:defRPr/>
            </a:pPr>
            <a:r>
              <a:rPr lang="es-ES" sz="1400" b="1" dirty="0">
                <a:effectLst>
                  <a:outerShdw blurRad="38100" dist="38100" dir="2700000" algn="tl">
                    <a:srgbClr val="000000">
                      <a:alpha val="43137"/>
                    </a:srgbClr>
                  </a:outerShdw>
                </a:effectLst>
              </a:rPr>
              <a:t>Datos académicos.</a:t>
            </a:r>
          </a:p>
          <a:p>
            <a:pPr algn="ctr" fontAlgn="auto">
              <a:spcBef>
                <a:spcPts val="0"/>
              </a:spcBef>
              <a:spcAft>
                <a:spcPts val="0"/>
              </a:spcAft>
              <a:defRPr/>
            </a:pPr>
            <a:r>
              <a:rPr lang="es-ES" sz="1400" b="1" dirty="0">
                <a:effectLst>
                  <a:outerShdw blurRad="38100" dist="38100" dir="2700000" algn="tl">
                    <a:srgbClr val="000000">
                      <a:alpha val="43137"/>
                    </a:srgbClr>
                  </a:outerShdw>
                </a:effectLst>
              </a:rPr>
              <a:t>Datos sobre procedimientos administrativos y/o jurisdiccionales.</a:t>
            </a:r>
          </a:p>
          <a:p>
            <a:pPr algn="ctr" fontAlgn="auto">
              <a:spcBef>
                <a:spcPts val="0"/>
              </a:spcBef>
              <a:spcAft>
                <a:spcPts val="0"/>
              </a:spcAft>
              <a:defRPr/>
            </a:pPr>
            <a:r>
              <a:rPr lang="es-ES" sz="1400" b="1" dirty="0">
                <a:effectLst>
                  <a:outerShdw blurRad="38100" dist="38100" dir="2700000" algn="tl">
                    <a:srgbClr val="000000">
                      <a:alpha val="43137"/>
                    </a:srgbClr>
                  </a:outerShdw>
                </a:effectLst>
              </a:rPr>
              <a:t>Datos patrimoniales.</a:t>
            </a:r>
          </a:p>
        </p:txBody>
      </p:sp>
      <p:sp>
        <p:nvSpPr>
          <p:cNvPr id="7" name="6 Rectángulo redondeado"/>
          <p:cNvSpPr/>
          <p:nvPr/>
        </p:nvSpPr>
        <p:spPr>
          <a:xfrm>
            <a:off x="6588224" y="1268760"/>
            <a:ext cx="2448272" cy="158417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ES" b="1" dirty="0">
                <a:effectLst>
                  <a:outerShdw blurRad="38100" dist="38100" dir="2700000" algn="tl">
                    <a:srgbClr val="000000">
                      <a:alpha val="43137"/>
                    </a:srgbClr>
                  </a:outerShdw>
                </a:effectLst>
              </a:rPr>
              <a:t>Datos sobre la salud. Datos biométricos.</a:t>
            </a:r>
          </a:p>
          <a:p>
            <a:pPr algn="ctr" fontAlgn="auto">
              <a:spcBef>
                <a:spcPts val="0"/>
              </a:spcBef>
              <a:spcAft>
                <a:spcPts val="0"/>
              </a:spcAft>
              <a:defRPr/>
            </a:pPr>
            <a:r>
              <a:rPr lang="es-ES" b="1" dirty="0">
                <a:effectLst>
                  <a:outerShdw blurRad="38100" dist="38100" dir="2700000" algn="tl">
                    <a:srgbClr val="000000">
                      <a:alpha val="43137"/>
                    </a:srgbClr>
                  </a:outerShdw>
                </a:effectLst>
              </a:rPr>
              <a:t>Datos especialmente protegidos (sensibles)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ctrTitle"/>
          </p:nvPr>
        </p:nvSpPr>
        <p:spPr>
          <a:xfrm>
            <a:off x="2268538" y="2205038"/>
            <a:ext cx="5903912" cy="1470025"/>
          </a:xfrm>
        </p:spPr>
        <p:txBody>
          <a:bodyPr/>
          <a:lstStyle/>
          <a:p>
            <a:pPr eaLnBrk="1" hangingPunct="1"/>
            <a:r>
              <a:rPr lang="es-MX" b="1" smtClean="0"/>
              <a:t>¿Qué es el Documento de Seguridad?</a:t>
            </a:r>
          </a:p>
        </p:txBody>
      </p:sp>
      <p:pic>
        <p:nvPicPr>
          <p:cNvPr id="28675" name="5 Imagen" descr="doc de seguridad.bmp"/>
          <p:cNvPicPr>
            <a:picLocks noChangeAspect="1"/>
          </p:cNvPicPr>
          <p:nvPr/>
        </p:nvPicPr>
        <p:blipFill>
          <a:blip r:embed="rId3" cstate="print"/>
          <a:srcRect/>
          <a:stretch>
            <a:fillRect/>
          </a:stretch>
        </p:blipFill>
        <p:spPr bwMode="auto">
          <a:xfrm>
            <a:off x="4284663" y="4005263"/>
            <a:ext cx="1943100" cy="1943100"/>
          </a:xfrm>
          <a:prstGeom prst="rect">
            <a:avLst/>
          </a:prstGeom>
          <a:noFill/>
          <a:ln w="9525">
            <a:noFill/>
            <a:miter lim="800000"/>
            <a:headEnd/>
            <a:tailEnd/>
          </a:ln>
        </p:spPr>
      </p:pic>
      <p:sp>
        <p:nvSpPr>
          <p:cNvPr id="28676" name="2 CuadroTexto"/>
          <p:cNvSpPr txBox="1">
            <a:spLocks noChangeArrowheads="1"/>
          </p:cNvSpPr>
          <p:nvPr/>
        </p:nvSpPr>
        <p:spPr bwMode="auto">
          <a:xfrm>
            <a:off x="611188" y="1268413"/>
            <a:ext cx="1738312" cy="3770312"/>
          </a:xfrm>
          <a:prstGeom prst="rect">
            <a:avLst/>
          </a:prstGeom>
          <a:noFill/>
          <a:ln w="9525">
            <a:noFill/>
            <a:miter lim="800000"/>
            <a:headEnd/>
            <a:tailEnd/>
          </a:ln>
        </p:spPr>
        <p:txBody>
          <a:bodyPr wrap="none">
            <a:spAutoFit/>
          </a:bodyPr>
          <a:lstStyle/>
          <a:p>
            <a:r>
              <a:rPr lang="es-MX" sz="23900" b="1">
                <a:solidFill>
                  <a:srgbClr val="93117E"/>
                </a:solidFill>
                <a:latin typeface="Calibri" pitchFamily="34" charset="0"/>
              </a:rPr>
              <a:t>4</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850" y="260350"/>
            <a:ext cx="7632700" cy="646113"/>
          </a:xfrm>
          <a:prstGeom prst="rect">
            <a:avLst/>
          </a:prstGeom>
          <a:noFill/>
        </p:spPr>
        <p:txBody>
          <a:bodyPr>
            <a:spAutoFit/>
          </a:bodyPr>
          <a:lstStyle/>
          <a:p>
            <a:pPr fontAlgn="auto">
              <a:spcBef>
                <a:spcPts val="0"/>
              </a:spcBef>
              <a:spcAft>
                <a:spcPts val="0"/>
              </a:spcAft>
              <a:defRPr/>
            </a:pPr>
            <a:r>
              <a:rPr lang="es-MX" sz="3600" dirty="0">
                <a:solidFill>
                  <a:schemeClr val="bg1"/>
                </a:solidFill>
                <a:effectLst>
                  <a:outerShdw blurRad="38100" dist="38100" dir="2700000" algn="tl">
                    <a:srgbClr val="000000">
                      <a:alpha val="43137"/>
                    </a:srgbClr>
                  </a:outerShdw>
                </a:effectLst>
                <a:latin typeface="+mj-lt"/>
                <a:cs typeface="+mn-cs"/>
              </a:rPr>
              <a:t>¿Qué es el Documento de Seguridad?</a:t>
            </a:r>
            <a:endParaRPr lang="es-ES" sz="3600" dirty="0">
              <a:solidFill>
                <a:schemeClr val="bg1"/>
              </a:solidFill>
              <a:effectLst>
                <a:outerShdw blurRad="38100" dist="38100" dir="2700000" algn="tl">
                  <a:srgbClr val="000000">
                    <a:alpha val="43137"/>
                  </a:srgbClr>
                </a:outerShdw>
              </a:effectLst>
              <a:latin typeface="+mj-lt"/>
              <a:cs typeface="+mn-cs"/>
            </a:endParaRPr>
          </a:p>
        </p:txBody>
      </p:sp>
      <p:sp>
        <p:nvSpPr>
          <p:cNvPr id="3" name="2 CuadroTexto"/>
          <p:cNvSpPr txBox="1"/>
          <p:nvPr/>
        </p:nvSpPr>
        <p:spPr>
          <a:xfrm>
            <a:off x="179388" y="3068638"/>
            <a:ext cx="1981200" cy="831850"/>
          </a:xfrm>
          <a:prstGeom prst="rect">
            <a:avLst/>
          </a:prstGeom>
          <a:noFill/>
        </p:spPr>
        <p:txBody>
          <a:bodyPr>
            <a:spAutoFit/>
          </a:bodyPr>
          <a:lstStyle/>
          <a:p>
            <a:pPr algn="ctr" fontAlgn="auto">
              <a:spcBef>
                <a:spcPts val="0"/>
              </a:spcBef>
              <a:spcAft>
                <a:spcPts val="0"/>
              </a:spcAft>
              <a:defRPr/>
            </a:pPr>
            <a:r>
              <a:rPr lang="es-MX" sz="2400" b="1" dirty="0">
                <a:solidFill>
                  <a:srgbClr val="93117E"/>
                </a:solidFill>
                <a:effectLst>
                  <a:outerShdw blurRad="38100" dist="38100" dir="2700000" algn="tl">
                    <a:srgbClr val="000000">
                      <a:alpha val="43137"/>
                    </a:srgbClr>
                  </a:outerShdw>
                </a:effectLst>
                <a:latin typeface="+mn-lt"/>
                <a:cs typeface="+mn-cs"/>
              </a:rPr>
              <a:t>Documento</a:t>
            </a:r>
            <a:r>
              <a:rPr lang="es-MX" sz="2400" b="1" dirty="0">
                <a:solidFill>
                  <a:srgbClr val="C00000"/>
                </a:solidFill>
                <a:effectLst>
                  <a:outerShdw blurRad="38100" dist="38100" dir="2700000" algn="tl">
                    <a:srgbClr val="000000">
                      <a:alpha val="43137"/>
                    </a:srgbClr>
                  </a:outerShdw>
                </a:effectLst>
                <a:latin typeface="+mn-lt"/>
                <a:cs typeface="+mn-cs"/>
              </a:rPr>
              <a:t> </a:t>
            </a:r>
          </a:p>
          <a:p>
            <a:pPr algn="ctr" fontAlgn="auto">
              <a:spcBef>
                <a:spcPts val="0"/>
              </a:spcBef>
              <a:spcAft>
                <a:spcPts val="0"/>
              </a:spcAft>
              <a:defRPr/>
            </a:pPr>
            <a:r>
              <a:rPr lang="es-MX" sz="2400" b="1" dirty="0">
                <a:solidFill>
                  <a:srgbClr val="93117E"/>
                </a:solidFill>
                <a:effectLst>
                  <a:outerShdw blurRad="38100" dist="38100" dir="2700000" algn="tl">
                    <a:srgbClr val="000000">
                      <a:alpha val="43137"/>
                    </a:srgbClr>
                  </a:outerShdw>
                </a:effectLst>
                <a:latin typeface="+mn-lt"/>
                <a:cs typeface="+mn-cs"/>
              </a:rPr>
              <a:t>de Seguridad:</a:t>
            </a:r>
          </a:p>
        </p:txBody>
      </p:sp>
      <p:sp>
        <p:nvSpPr>
          <p:cNvPr id="29700" name="3 CuadroTexto"/>
          <p:cNvSpPr txBox="1">
            <a:spLocks noChangeArrowheads="1"/>
          </p:cNvSpPr>
          <p:nvPr/>
        </p:nvSpPr>
        <p:spPr bwMode="auto">
          <a:xfrm>
            <a:off x="2051050" y="1225550"/>
            <a:ext cx="6913563" cy="5308600"/>
          </a:xfrm>
          <a:prstGeom prst="rect">
            <a:avLst/>
          </a:prstGeom>
          <a:noFill/>
          <a:ln w="9525">
            <a:noFill/>
            <a:miter lim="800000"/>
            <a:headEnd/>
            <a:tailEnd/>
          </a:ln>
        </p:spPr>
        <p:txBody>
          <a:bodyPr>
            <a:spAutoFit/>
          </a:bodyPr>
          <a:lstStyle/>
          <a:p>
            <a:pPr algn="just">
              <a:lnSpc>
                <a:spcPct val="150000"/>
              </a:lnSpc>
            </a:pPr>
            <a:r>
              <a:rPr lang="es-ES" sz="2400">
                <a:latin typeface="Calibri" pitchFamily="34" charset="0"/>
              </a:rPr>
              <a:t>Conforme al numeral 3, fracción VI, de los </a:t>
            </a:r>
            <a:r>
              <a:rPr lang="es-ES" sz="2400" i="1">
                <a:latin typeface="Calibri" pitchFamily="34" charset="0"/>
              </a:rPr>
              <a:t>Lineamientos para la Protección de Datos Personales en el Distrito Federal</a:t>
            </a:r>
            <a:r>
              <a:rPr lang="es-ES" sz="2400">
                <a:latin typeface="Calibri" pitchFamily="34" charset="0"/>
              </a:rPr>
              <a:t>:</a:t>
            </a:r>
          </a:p>
          <a:p>
            <a:pPr algn="just">
              <a:lnSpc>
                <a:spcPct val="150000"/>
              </a:lnSpc>
            </a:pPr>
            <a:endParaRPr lang="es-ES" sz="1000">
              <a:latin typeface="Calibri" pitchFamily="34" charset="0"/>
            </a:endParaRPr>
          </a:p>
          <a:p>
            <a:pPr algn="just">
              <a:lnSpc>
                <a:spcPct val="150000"/>
              </a:lnSpc>
            </a:pPr>
            <a:r>
              <a:rPr lang="es-ES" sz="2400">
                <a:latin typeface="Calibri" pitchFamily="34" charset="0"/>
              </a:rPr>
              <a:t>“…Instrumento que establece las medidas y procedimientos administrativos, físicos y técnicos de seguridad aplicables a los sistemas de datos personales necesarios para garantizar la protección, confidencialidad, integridad y disponibilidad de los datos contenidos en dichos sistemas;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684213" y="1484313"/>
            <a:ext cx="7704137" cy="3278187"/>
          </a:xfrm>
          <a:prstGeom prst="rect">
            <a:avLst/>
          </a:prstGeom>
          <a:noFill/>
          <a:ln w="9525">
            <a:noFill/>
            <a:miter lim="800000"/>
            <a:headEnd/>
            <a:tailEnd/>
          </a:ln>
        </p:spPr>
        <p:txBody>
          <a:bodyPr>
            <a:spAutoFit/>
          </a:bodyPr>
          <a:lstStyle/>
          <a:p>
            <a:pPr algn="just">
              <a:lnSpc>
                <a:spcPct val="150000"/>
              </a:lnSpc>
            </a:pPr>
            <a:r>
              <a:rPr lang="es-ES"/>
              <a:t>El responsable elaborará, difundirá e implementará la normativa de seguridad </a:t>
            </a:r>
            <a:r>
              <a:rPr lang="es-ES" b="1" u="sng"/>
              <a:t>mediante el documento de seguridad que será de observancia obligatoria para todos los servidores públicos del ente público</a:t>
            </a:r>
            <a:r>
              <a:rPr lang="es-ES"/>
              <a:t>, así como para toda aquella </a:t>
            </a:r>
            <a:r>
              <a:rPr lang="es-ES" b="1" u="sng"/>
              <a:t>persona que debido a la prestación de un servicio tenga acceso a los sistemas de datos personales </a:t>
            </a:r>
            <a:r>
              <a:rPr lang="es-ES"/>
              <a:t>y/o al sitio donde se ubican los mismos, tomando en cuenta lo dispuesto en la Ley y en los presentes Lineamientos.</a:t>
            </a:r>
          </a:p>
          <a:p>
            <a:pPr algn="just"/>
            <a:endParaRPr lang="es-ES"/>
          </a:p>
        </p:txBody>
      </p:sp>
      <p:sp>
        <p:nvSpPr>
          <p:cNvPr id="3" name="2 CuadroTexto"/>
          <p:cNvSpPr txBox="1"/>
          <p:nvPr/>
        </p:nvSpPr>
        <p:spPr>
          <a:xfrm>
            <a:off x="250825" y="115888"/>
            <a:ext cx="7632700" cy="647700"/>
          </a:xfrm>
          <a:prstGeom prst="rect">
            <a:avLst/>
          </a:prstGeom>
          <a:noFill/>
        </p:spPr>
        <p:txBody>
          <a:bodyPr>
            <a:spAutoFit/>
          </a:bodyPr>
          <a:lstStyle/>
          <a:p>
            <a:pPr algn="r" fontAlgn="auto">
              <a:spcBef>
                <a:spcPts val="0"/>
              </a:spcBef>
              <a:spcAft>
                <a:spcPts val="0"/>
              </a:spcAft>
              <a:defRPr/>
            </a:pPr>
            <a:r>
              <a:rPr lang="es-MX" sz="3600" dirty="0">
                <a:solidFill>
                  <a:schemeClr val="bg1"/>
                </a:solidFill>
                <a:effectLst>
                  <a:outerShdw blurRad="38100" dist="38100" dir="2700000" algn="tl">
                    <a:srgbClr val="000000">
                      <a:alpha val="43137"/>
                    </a:srgbClr>
                  </a:outerShdw>
                </a:effectLst>
                <a:latin typeface="+mj-lt"/>
                <a:cs typeface="+mn-cs"/>
              </a:rPr>
              <a:t>Documento de Seguridad 	</a:t>
            </a:r>
            <a:endParaRPr lang="es-ES" sz="3600" dirty="0">
              <a:solidFill>
                <a:schemeClr val="bg1"/>
              </a:solidFill>
              <a:effectLst>
                <a:outerShdw blurRad="38100" dist="38100" dir="2700000" algn="tl">
                  <a:srgbClr val="000000">
                    <a:alpha val="43137"/>
                  </a:srgbClr>
                </a:outerShdw>
              </a:effectLst>
              <a:latin typeface="+mj-lt"/>
              <a:cs typeface="+mn-cs"/>
            </a:endParaRPr>
          </a:p>
        </p:txBody>
      </p:sp>
      <p:sp>
        <p:nvSpPr>
          <p:cNvPr id="4" name="3 Rectángulo"/>
          <p:cNvSpPr/>
          <p:nvPr/>
        </p:nvSpPr>
        <p:spPr>
          <a:xfrm>
            <a:off x="3805238" y="5661025"/>
            <a:ext cx="4651375" cy="523875"/>
          </a:xfrm>
          <a:prstGeom prst="rect">
            <a:avLst/>
          </a:prstGeom>
        </p:spPr>
        <p:txBody>
          <a:bodyPr wrap="none">
            <a:spAutoFit/>
          </a:bodyPr>
          <a:lstStyle/>
          <a:p>
            <a:pPr algn="r">
              <a:defRPr/>
            </a:pPr>
            <a:r>
              <a:rPr lang="es-MX" sz="1400" dirty="0">
                <a:effectLst>
                  <a:outerShdw blurRad="38100" dist="38100" dir="2700000" algn="tl">
                    <a:srgbClr val="000000">
                      <a:alpha val="43137"/>
                    </a:srgbClr>
                  </a:outerShdw>
                </a:effectLst>
              </a:rPr>
              <a:t>Numeral 16 ,I, a) de los Lineamientos para la Protección</a:t>
            </a:r>
          </a:p>
          <a:p>
            <a:pPr algn="r">
              <a:defRPr/>
            </a:pPr>
            <a:r>
              <a:rPr lang="es-MX" sz="1400" dirty="0">
                <a:effectLst>
                  <a:outerShdw blurRad="38100" dist="38100" dir="2700000" algn="tl">
                    <a:srgbClr val="000000">
                      <a:alpha val="43137"/>
                    </a:srgbClr>
                  </a:outerShdw>
                </a:effectLst>
              </a:rPr>
              <a:t>de Datos Personales en el Distrito Federal</a:t>
            </a:r>
            <a:endParaRPr lang="es-ES" sz="1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0825" y="115888"/>
            <a:ext cx="7705725" cy="1139825"/>
          </a:xfrm>
          <a:prstGeom prst="rect">
            <a:avLst/>
          </a:prstGeom>
          <a:noFill/>
        </p:spPr>
        <p:txBody>
          <a:bodyPr>
            <a:spAutoFit/>
          </a:bodyPr>
          <a:lstStyle/>
          <a:p>
            <a:pPr algn="just" fontAlgn="auto">
              <a:spcBef>
                <a:spcPts val="0"/>
              </a:spcBef>
              <a:spcAft>
                <a:spcPts val="0"/>
              </a:spcAft>
              <a:defRPr/>
            </a:pPr>
            <a:r>
              <a:rPr lang="es-MX" sz="3200" dirty="0">
                <a:solidFill>
                  <a:schemeClr val="bg1"/>
                </a:solidFill>
                <a:effectLst>
                  <a:outerShdw blurRad="38100" dist="38100" dir="2700000" algn="tl">
                    <a:srgbClr val="000000">
                      <a:alpha val="43137"/>
                    </a:srgbClr>
                  </a:outerShdw>
                </a:effectLst>
                <a:latin typeface="+mj-lt"/>
                <a:cs typeface="+mn-cs"/>
              </a:rPr>
              <a:t>¿Qué deberá contener el Documento de Seguridad ?</a:t>
            </a:r>
            <a:r>
              <a:rPr lang="es-MX" sz="3600" dirty="0">
                <a:solidFill>
                  <a:schemeClr val="bg1"/>
                </a:solidFill>
                <a:effectLst>
                  <a:outerShdw blurRad="38100" dist="38100" dir="2700000" algn="tl">
                    <a:srgbClr val="000000">
                      <a:alpha val="43137"/>
                    </a:srgbClr>
                  </a:outerShdw>
                </a:effectLst>
                <a:latin typeface="+mj-lt"/>
                <a:cs typeface="+mn-cs"/>
              </a:rPr>
              <a:t>		</a:t>
            </a:r>
            <a:endParaRPr lang="es-ES" sz="2800" dirty="0">
              <a:solidFill>
                <a:schemeClr val="bg1"/>
              </a:solidFill>
              <a:effectLst>
                <a:outerShdw blurRad="38100" dist="38100" dir="2700000" algn="tl">
                  <a:srgbClr val="000000">
                    <a:alpha val="43137"/>
                  </a:srgbClr>
                </a:outerShdw>
              </a:effectLst>
              <a:latin typeface="+mj-lt"/>
              <a:cs typeface="+mn-cs"/>
            </a:endParaRPr>
          </a:p>
        </p:txBody>
      </p:sp>
      <p:graphicFrame>
        <p:nvGraphicFramePr>
          <p:cNvPr id="7" name="6 Diagrama"/>
          <p:cNvGraphicFramePr/>
          <p:nvPr/>
        </p:nvGraphicFramePr>
        <p:xfrm>
          <a:off x="323528" y="1340768"/>
          <a:ext cx="8424936" cy="49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395536" y="1916832"/>
          <a:ext cx="6264696" cy="4424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Rectángulo"/>
          <p:cNvSpPr/>
          <p:nvPr/>
        </p:nvSpPr>
        <p:spPr>
          <a:xfrm>
            <a:off x="6948488" y="5949950"/>
            <a:ext cx="1985962" cy="522288"/>
          </a:xfrm>
          <a:prstGeom prst="rect">
            <a:avLst/>
          </a:prstGeom>
        </p:spPr>
        <p:txBody>
          <a:bodyPr>
            <a:spAutoFit/>
          </a:bodyPr>
          <a:lstStyle/>
          <a:p>
            <a:pPr algn="r">
              <a:defRPr/>
            </a:pPr>
            <a:r>
              <a:rPr lang="es-MX" sz="1400" dirty="0">
                <a:effectLst>
                  <a:outerShdw blurRad="38100" dist="38100" dir="2700000" algn="tl">
                    <a:srgbClr val="000000">
                      <a:alpha val="43137"/>
                    </a:srgbClr>
                  </a:outerShdw>
                </a:effectLst>
              </a:rPr>
              <a:t>Numeral 16 ,I, a) de los Lineamientos</a:t>
            </a:r>
            <a:endParaRPr lang="es-ES" sz="1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0825" y="115888"/>
            <a:ext cx="7705725" cy="1139825"/>
          </a:xfrm>
          <a:prstGeom prst="rect">
            <a:avLst/>
          </a:prstGeom>
          <a:noFill/>
        </p:spPr>
        <p:txBody>
          <a:bodyPr>
            <a:spAutoFit/>
          </a:bodyPr>
          <a:lstStyle/>
          <a:p>
            <a:pPr algn="ctr" fontAlgn="auto">
              <a:spcBef>
                <a:spcPts val="0"/>
              </a:spcBef>
              <a:spcAft>
                <a:spcPts val="0"/>
              </a:spcAft>
              <a:defRPr/>
            </a:pPr>
            <a:r>
              <a:rPr lang="es-MX" sz="3200" dirty="0">
                <a:solidFill>
                  <a:schemeClr val="bg1"/>
                </a:solidFill>
                <a:effectLst>
                  <a:outerShdw blurRad="38100" dist="38100" dir="2700000" algn="tl">
                    <a:srgbClr val="000000">
                      <a:alpha val="43137"/>
                    </a:srgbClr>
                  </a:outerShdw>
                </a:effectLst>
                <a:latin typeface="+mj-lt"/>
                <a:cs typeface="+mn-cs"/>
              </a:rPr>
              <a:t>¿Qué deberá contener el </a:t>
            </a:r>
          </a:p>
          <a:p>
            <a:pPr algn="ctr" fontAlgn="auto">
              <a:spcBef>
                <a:spcPts val="0"/>
              </a:spcBef>
              <a:spcAft>
                <a:spcPts val="0"/>
              </a:spcAft>
              <a:defRPr/>
            </a:pPr>
            <a:r>
              <a:rPr lang="es-MX" sz="3200" dirty="0">
                <a:solidFill>
                  <a:schemeClr val="bg1"/>
                </a:solidFill>
                <a:effectLst>
                  <a:outerShdw blurRad="38100" dist="38100" dir="2700000" algn="tl">
                    <a:srgbClr val="000000">
                      <a:alpha val="43137"/>
                    </a:srgbClr>
                  </a:outerShdw>
                </a:effectLst>
                <a:latin typeface="+mj-lt"/>
                <a:cs typeface="+mn-cs"/>
              </a:rPr>
              <a:t>Documento de Seguridad ?</a:t>
            </a:r>
            <a:r>
              <a:rPr lang="es-MX" sz="3600" dirty="0">
                <a:solidFill>
                  <a:schemeClr val="bg1"/>
                </a:solidFill>
                <a:effectLst>
                  <a:outerShdw blurRad="38100" dist="38100" dir="2700000" algn="tl">
                    <a:srgbClr val="000000">
                      <a:alpha val="43137"/>
                    </a:srgbClr>
                  </a:outerShdw>
                </a:effectLst>
                <a:latin typeface="+mj-lt"/>
                <a:cs typeface="+mn-cs"/>
              </a:rPr>
              <a:t>		</a:t>
            </a:r>
            <a:endParaRPr lang="es-ES" sz="2800" dirty="0">
              <a:solidFill>
                <a:schemeClr val="bg1"/>
              </a:solidFill>
              <a:effectLst>
                <a:outerShdw blurRad="38100" dist="38100" dir="2700000" algn="tl">
                  <a:srgbClr val="000000">
                    <a:alpha val="43137"/>
                  </a:srgbClr>
                </a:outerShdw>
              </a:effectLst>
              <a:latin typeface="+mj-lt"/>
              <a:cs typeface="+mn-cs"/>
            </a:endParaRPr>
          </a:p>
        </p:txBody>
      </p:sp>
      <p:graphicFrame>
        <p:nvGraphicFramePr>
          <p:cNvPr id="7" name="6 Diagrama"/>
          <p:cNvGraphicFramePr/>
          <p:nvPr/>
        </p:nvGraphicFramePr>
        <p:xfrm>
          <a:off x="1475656" y="1412776"/>
          <a:ext cx="6264696"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7092950" y="5949950"/>
            <a:ext cx="1841500" cy="522288"/>
          </a:xfrm>
          <a:prstGeom prst="rect">
            <a:avLst/>
          </a:prstGeom>
        </p:spPr>
        <p:txBody>
          <a:bodyPr>
            <a:spAutoFit/>
          </a:bodyPr>
          <a:lstStyle/>
          <a:p>
            <a:pPr algn="r">
              <a:defRPr/>
            </a:pPr>
            <a:r>
              <a:rPr lang="es-MX" sz="1400" dirty="0">
                <a:effectLst>
                  <a:outerShdw blurRad="38100" dist="38100" dir="2700000" algn="tl">
                    <a:srgbClr val="000000">
                      <a:alpha val="43137"/>
                    </a:srgbClr>
                  </a:outerShdw>
                </a:effectLst>
              </a:rPr>
              <a:t>Numeral 16 ,I, a) de los Lineamientos</a:t>
            </a:r>
            <a:endParaRPr lang="es-ES"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475656"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79388" y="188913"/>
            <a:ext cx="7777162" cy="584200"/>
          </a:xfrm>
          <a:prstGeom prst="rect">
            <a:avLst/>
          </a:prstGeom>
          <a:noFill/>
        </p:spPr>
        <p:txBody>
          <a:bodyPr>
            <a:spAutoFit/>
          </a:bodyPr>
          <a:lstStyle/>
          <a:p>
            <a:pP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mj-lt"/>
                <a:cs typeface="+mn-cs"/>
              </a:rPr>
              <a:t>Actualización del Documento de Seguridad</a:t>
            </a:r>
            <a:endParaRPr lang="es-ES" sz="3200" b="1" dirty="0">
              <a:solidFill>
                <a:schemeClr val="bg1"/>
              </a:solidFill>
              <a:effectLst>
                <a:outerShdw blurRad="38100" dist="38100" dir="2700000" algn="tl">
                  <a:srgbClr val="000000">
                    <a:alpha val="43137"/>
                  </a:srgbClr>
                </a:outerShdw>
              </a:effectLst>
              <a:latin typeface="+mj-lt"/>
              <a:cs typeface="+mn-cs"/>
            </a:endParaRPr>
          </a:p>
        </p:txBody>
      </p:sp>
      <p:sp>
        <p:nvSpPr>
          <p:cNvPr id="4" name="3 Rectángulo"/>
          <p:cNvSpPr/>
          <p:nvPr/>
        </p:nvSpPr>
        <p:spPr>
          <a:xfrm>
            <a:off x="5219700" y="6021388"/>
            <a:ext cx="3714750" cy="307975"/>
          </a:xfrm>
          <a:prstGeom prst="rect">
            <a:avLst/>
          </a:prstGeom>
        </p:spPr>
        <p:txBody>
          <a:bodyPr>
            <a:spAutoFit/>
          </a:bodyPr>
          <a:lstStyle/>
          <a:p>
            <a:pPr algn="r">
              <a:defRPr/>
            </a:pPr>
            <a:r>
              <a:rPr lang="es-MX" sz="1400" dirty="0">
                <a:effectLst>
                  <a:outerShdw blurRad="38100" dist="38100" dir="2700000" algn="tl">
                    <a:srgbClr val="000000">
                      <a:alpha val="43137"/>
                    </a:srgbClr>
                  </a:outerShdw>
                </a:effectLst>
              </a:rPr>
              <a:t>Numeral 16 ,I, a) de los Lineamientos</a:t>
            </a:r>
            <a:endParaRPr lang="es-ES" sz="1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CuadroTexto"/>
          <p:cNvSpPr txBox="1">
            <a:spLocks noChangeArrowheads="1"/>
          </p:cNvSpPr>
          <p:nvPr/>
        </p:nvSpPr>
        <p:spPr bwMode="auto">
          <a:xfrm>
            <a:off x="611188" y="1268413"/>
            <a:ext cx="1738312" cy="3770312"/>
          </a:xfrm>
          <a:prstGeom prst="rect">
            <a:avLst/>
          </a:prstGeom>
          <a:noFill/>
          <a:ln w="9525">
            <a:noFill/>
            <a:miter lim="800000"/>
            <a:headEnd/>
            <a:tailEnd/>
          </a:ln>
        </p:spPr>
        <p:txBody>
          <a:bodyPr wrap="none">
            <a:spAutoFit/>
          </a:bodyPr>
          <a:lstStyle/>
          <a:p>
            <a:r>
              <a:rPr lang="es-MX" sz="23900" b="1">
                <a:solidFill>
                  <a:srgbClr val="93117E"/>
                </a:solidFill>
                <a:latin typeface="Calibri" pitchFamily="34" charset="0"/>
              </a:rPr>
              <a:t>5</a:t>
            </a:r>
          </a:p>
        </p:txBody>
      </p:sp>
      <p:sp>
        <p:nvSpPr>
          <p:cNvPr id="3" name="1 Título"/>
          <p:cNvSpPr txBox="1">
            <a:spLocks/>
          </p:cNvSpPr>
          <p:nvPr/>
        </p:nvSpPr>
        <p:spPr>
          <a:xfrm>
            <a:off x="2268538" y="2349500"/>
            <a:ext cx="6335712" cy="1470025"/>
          </a:xfrm>
          <a:prstGeom prst="rect">
            <a:avLst/>
          </a:prstGeom>
        </p:spPr>
        <p:txBody>
          <a:bodyPr/>
          <a:lstStyle/>
          <a:p>
            <a:pPr algn="ctr">
              <a:defRPr/>
            </a:pPr>
            <a:r>
              <a:rPr lang="es-MX" sz="4400" b="1" dirty="0">
                <a:latin typeface="+mj-lt"/>
                <a:ea typeface="+mj-ea"/>
                <a:cs typeface="+mj-cs"/>
              </a:rPr>
              <a:t>Finalidad del Documento de Seguridad</a:t>
            </a:r>
          </a:p>
        </p:txBody>
      </p:sp>
      <p:pic>
        <p:nvPicPr>
          <p:cNvPr id="34820" name="3 Imagen" descr="seguridad.jpg"/>
          <p:cNvPicPr>
            <a:picLocks noChangeAspect="1"/>
          </p:cNvPicPr>
          <p:nvPr/>
        </p:nvPicPr>
        <p:blipFill>
          <a:blip r:embed="rId2" cstate="print"/>
          <a:srcRect/>
          <a:stretch>
            <a:fillRect/>
          </a:stretch>
        </p:blipFill>
        <p:spPr bwMode="auto">
          <a:xfrm>
            <a:off x="4284663" y="3933825"/>
            <a:ext cx="2073275" cy="172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39750" y="188913"/>
            <a:ext cx="7056438" cy="830262"/>
          </a:xfrm>
          <a:prstGeom prst="rect">
            <a:avLst/>
          </a:prstGeom>
          <a:noFill/>
        </p:spPr>
        <p:txBody>
          <a:bodyPr>
            <a:spAutoFit/>
          </a:bodyPr>
          <a:lstStyle/>
          <a:p>
            <a:pPr fontAlgn="auto">
              <a:spcBef>
                <a:spcPts val="0"/>
              </a:spcBef>
              <a:spcAft>
                <a:spcPts val="0"/>
              </a:spcAft>
              <a:defRPr/>
            </a:pPr>
            <a:r>
              <a:rPr lang="es-MX" sz="4800" b="1" dirty="0">
                <a:solidFill>
                  <a:schemeClr val="bg1"/>
                </a:solidFill>
                <a:effectLst>
                  <a:outerShdw blurRad="38100" dist="38100" dir="2700000" algn="tl">
                    <a:srgbClr val="000000">
                      <a:alpha val="43137"/>
                    </a:srgbClr>
                  </a:outerShdw>
                </a:effectLst>
                <a:latin typeface="+mn-lt"/>
                <a:cs typeface="+mn-cs"/>
              </a:rPr>
              <a:t>Índice</a:t>
            </a:r>
          </a:p>
        </p:txBody>
      </p:sp>
      <p:sp>
        <p:nvSpPr>
          <p:cNvPr id="4" name="3 CuadroTexto"/>
          <p:cNvSpPr txBox="1"/>
          <p:nvPr/>
        </p:nvSpPr>
        <p:spPr>
          <a:xfrm>
            <a:off x="539750" y="1628775"/>
            <a:ext cx="7993063" cy="4400550"/>
          </a:xfrm>
          <a:prstGeom prst="rect">
            <a:avLst/>
          </a:prstGeom>
          <a:noFill/>
        </p:spPr>
        <p:txBody>
          <a:bodyPr>
            <a:spAutoFit/>
          </a:bodyPr>
          <a:lstStyle/>
          <a:p>
            <a:pPr marL="648000" indent="-628650" algn="just"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Medidas de Seguridad.</a:t>
            </a:r>
          </a:p>
          <a:p>
            <a:pPr marL="648000" indent="-628650" algn="just"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Tipos de Seguridad.</a:t>
            </a:r>
          </a:p>
          <a:p>
            <a:pPr marL="648000" indent="-628650" algn="just"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Niveles de Seguridad.</a:t>
            </a:r>
          </a:p>
          <a:p>
            <a:pPr marL="648000" indent="-628650" algn="just"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Definición de Documento de Seguridad.</a:t>
            </a:r>
          </a:p>
          <a:p>
            <a:pPr marL="648000" indent="-628650" algn="just"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Finalidad del Documento de Seguridad.</a:t>
            </a:r>
          </a:p>
          <a:p>
            <a:pPr marL="648000" indent="-628650" algn="just" fontAlgn="auto">
              <a:lnSpc>
                <a:spcPct val="150000"/>
              </a:lnSpc>
              <a:spcBef>
                <a:spcPts val="0"/>
              </a:spcBef>
              <a:spcAft>
                <a:spcPts val="0"/>
              </a:spcAft>
              <a:buClr>
                <a:srgbClr val="93117E"/>
              </a:buClr>
              <a:buSzPct val="130000"/>
              <a:buFont typeface="+mj-lt"/>
              <a:buAutoNum type="arabicPeriod"/>
              <a:defRPr/>
            </a:pPr>
            <a:r>
              <a:rPr lang="es-MX" sz="2800" dirty="0">
                <a:effectLst>
                  <a:outerShdw blurRad="38100" dist="38100" dir="2700000" algn="tl">
                    <a:srgbClr val="000000">
                      <a:alpha val="43137"/>
                    </a:srgbClr>
                  </a:outerShdw>
                </a:effectLst>
                <a:latin typeface="Arial" pitchFamily="34" charset="0"/>
                <a:cs typeface="Arial" pitchFamily="34" charset="0"/>
              </a:rPr>
              <a:t>Elaboración del Documento de Seguridad.</a:t>
            </a:r>
          </a:p>
          <a:p>
            <a:pPr marL="628650" indent="-628650" algn="just" fontAlgn="auto">
              <a:spcBef>
                <a:spcPts val="0"/>
              </a:spcBef>
              <a:spcAft>
                <a:spcPts val="0"/>
              </a:spcAft>
              <a:buClr>
                <a:srgbClr val="FF0000"/>
              </a:buClr>
              <a:buSzPct val="130000"/>
              <a:defRPr/>
            </a:pPr>
            <a:endParaRPr lang="es-MX"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388" y="188913"/>
            <a:ext cx="7777162" cy="584200"/>
          </a:xfrm>
          <a:prstGeom prst="rect">
            <a:avLst/>
          </a:prstGeom>
          <a:noFill/>
        </p:spPr>
        <p:txBody>
          <a:bodyPr>
            <a:spAutoFit/>
          </a:bodyPr>
          <a:lstStyle/>
          <a:p>
            <a:pP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mj-lt"/>
                <a:cs typeface="+mn-cs"/>
              </a:rPr>
              <a:t>Finalidad del Documento de Seguridad</a:t>
            </a:r>
            <a:endParaRPr lang="es-ES" sz="3200" b="1" dirty="0">
              <a:solidFill>
                <a:schemeClr val="bg1"/>
              </a:solidFill>
              <a:effectLst>
                <a:outerShdw blurRad="38100" dist="38100" dir="2700000" algn="tl">
                  <a:srgbClr val="000000">
                    <a:alpha val="43137"/>
                  </a:srgbClr>
                </a:outerShdw>
              </a:effectLst>
              <a:latin typeface="+mj-lt"/>
              <a:cs typeface="+mn-cs"/>
            </a:endParaRPr>
          </a:p>
        </p:txBody>
      </p:sp>
      <p:sp>
        <p:nvSpPr>
          <p:cNvPr id="4" name="3 CuadroTexto"/>
          <p:cNvSpPr txBox="1"/>
          <p:nvPr/>
        </p:nvSpPr>
        <p:spPr>
          <a:xfrm>
            <a:off x="179388" y="1341438"/>
            <a:ext cx="8496300" cy="1384300"/>
          </a:xfrm>
          <a:prstGeom prst="rect">
            <a:avLst/>
          </a:prstGeom>
          <a:noFill/>
        </p:spPr>
        <p:txBody>
          <a:bodyPr>
            <a:spAutoFit/>
          </a:bodyPr>
          <a:lstStyle/>
          <a:p>
            <a:pPr algn="just" fontAlgn="auto">
              <a:spcBef>
                <a:spcPts val="0"/>
              </a:spcBef>
              <a:spcAft>
                <a:spcPts val="0"/>
              </a:spcAft>
              <a:defRPr/>
            </a:pPr>
            <a:r>
              <a:rPr lang="es-MX" sz="2800" b="1" dirty="0">
                <a:solidFill>
                  <a:srgbClr val="93117E"/>
                </a:solidFill>
                <a:effectLst>
                  <a:outerShdw blurRad="38100" dist="38100" dir="2700000" algn="tl">
                    <a:srgbClr val="000000">
                      <a:alpha val="43137"/>
                    </a:srgbClr>
                  </a:outerShdw>
                </a:effectLst>
                <a:latin typeface="+mn-lt"/>
                <a:cs typeface="+mn-cs"/>
              </a:rPr>
              <a:t>Finalidad </a:t>
            </a:r>
            <a:r>
              <a:rPr lang="es-ES_tradnl" sz="2000" dirty="0">
                <a:latin typeface="+mn-lt"/>
                <a:cs typeface="+mn-cs"/>
              </a:rPr>
              <a:t>del documento de Seguridad va dirigida a que el tratamiento delos datos personales contenidos en el Sistema de Datos Personales sean tratados de conformidad con los principios establecidos en el artículo 5 de la LPDPDF. </a:t>
            </a:r>
            <a:endParaRPr lang="es-ES" sz="2000" dirty="0">
              <a:latin typeface="+mn-lt"/>
              <a:cs typeface="+mn-cs"/>
            </a:endParaRPr>
          </a:p>
          <a:p>
            <a:pPr fontAlgn="auto">
              <a:spcBef>
                <a:spcPts val="0"/>
              </a:spcBef>
              <a:spcAft>
                <a:spcPts val="0"/>
              </a:spcAft>
              <a:defRPr/>
            </a:pPr>
            <a:endParaRPr lang="es-ES" sz="1600" dirty="0">
              <a:latin typeface="+mn-lt"/>
              <a:cs typeface="+mn-cs"/>
            </a:endParaRPr>
          </a:p>
        </p:txBody>
      </p:sp>
      <p:graphicFrame>
        <p:nvGraphicFramePr>
          <p:cNvPr id="6" name="5 Diagrama"/>
          <p:cNvGraphicFramePr/>
          <p:nvPr/>
        </p:nvGraphicFramePr>
        <p:xfrm>
          <a:off x="323528" y="24208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lipse"/>
          <p:cNvSpPr/>
          <p:nvPr/>
        </p:nvSpPr>
        <p:spPr>
          <a:xfrm>
            <a:off x="3203575" y="3789363"/>
            <a:ext cx="396875" cy="3952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Elipse"/>
          <p:cNvSpPr/>
          <p:nvPr/>
        </p:nvSpPr>
        <p:spPr>
          <a:xfrm>
            <a:off x="3995738" y="3429000"/>
            <a:ext cx="468312" cy="5048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Elipse"/>
          <p:cNvSpPr/>
          <p:nvPr/>
        </p:nvSpPr>
        <p:spPr>
          <a:xfrm>
            <a:off x="5003800" y="3141663"/>
            <a:ext cx="468313" cy="5032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Elipse"/>
          <p:cNvSpPr/>
          <p:nvPr/>
        </p:nvSpPr>
        <p:spPr>
          <a:xfrm>
            <a:off x="1619250" y="4652963"/>
            <a:ext cx="288925" cy="3238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849" name="10 CuadroTexto"/>
          <p:cNvSpPr txBox="1">
            <a:spLocks noChangeArrowheads="1"/>
          </p:cNvSpPr>
          <p:nvPr/>
        </p:nvSpPr>
        <p:spPr bwMode="auto">
          <a:xfrm>
            <a:off x="2627313" y="4508500"/>
            <a:ext cx="2665412" cy="461963"/>
          </a:xfrm>
          <a:prstGeom prst="rect">
            <a:avLst/>
          </a:prstGeom>
          <a:noFill/>
          <a:ln w="9525">
            <a:noFill/>
            <a:miter lim="800000"/>
            <a:headEnd/>
            <a:tailEnd/>
          </a:ln>
        </p:spPr>
        <p:txBody>
          <a:bodyPr>
            <a:spAutoFit/>
          </a:bodyPr>
          <a:lstStyle/>
          <a:p>
            <a:r>
              <a:rPr lang="es-MX" sz="2400" b="1">
                <a:solidFill>
                  <a:srgbClr val="0070C0"/>
                </a:solidFill>
              </a:rPr>
              <a:t>Confidencialidad</a:t>
            </a:r>
            <a:endParaRPr lang="es-ES" sz="2400" b="1">
              <a:solidFill>
                <a:srgbClr val="0070C0"/>
              </a:solidFill>
            </a:endParaRPr>
          </a:p>
        </p:txBody>
      </p:sp>
      <p:sp>
        <p:nvSpPr>
          <p:cNvPr id="35850" name="11 CuadroTexto"/>
          <p:cNvSpPr txBox="1">
            <a:spLocks noChangeArrowheads="1"/>
          </p:cNvSpPr>
          <p:nvPr/>
        </p:nvSpPr>
        <p:spPr bwMode="auto">
          <a:xfrm>
            <a:off x="3492500" y="4149725"/>
            <a:ext cx="3167063" cy="460375"/>
          </a:xfrm>
          <a:prstGeom prst="rect">
            <a:avLst/>
          </a:prstGeom>
          <a:noFill/>
          <a:ln w="9525">
            <a:noFill/>
            <a:miter lim="800000"/>
            <a:headEnd/>
            <a:tailEnd/>
          </a:ln>
        </p:spPr>
        <p:txBody>
          <a:bodyPr>
            <a:spAutoFit/>
          </a:bodyPr>
          <a:lstStyle/>
          <a:p>
            <a:r>
              <a:rPr lang="es-MX" sz="2400" b="1">
                <a:solidFill>
                  <a:srgbClr val="0070C0"/>
                </a:solidFill>
              </a:rPr>
              <a:t>Seguridad</a:t>
            </a:r>
            <a:endParaRPr lang="es-ES" sz="2400" b="1">
              <a:solidFill>
                <a:srgbClr val="0070C0"/>
              </a:solidFill>
            </a:endParaRPr>
          </a:p>
        </p:txBody>
      </p:sp>
      <p:sp>
        <p:nvSpPr>
          <p:cNvPr id="35851" name="12 CuadroTexto"/>
          <p:cNvSpPr txBox="1">
            <a:spLocks noChangeArrowheads="1"/>
          </p:cNvSpPr>
          <p:nvPr/>
        </p:nvSpPr>
        <p:spPr bwMode="auto">
          <a:xfrm>
            <a:off x="4427538" y="3789363"/>
            <a:ext cx="2881312" cy="461962"/>
          </a:xfrm>
          <a:prstGeom prst="rect">
            <a:avLst/>
          </a:prstGeom>
          <a:noFill/>
          <a:ln w="9525">
            <a:noFill/>
            <a:miter lim="800000"/>
            <a:headEnd/>
            <a:tailEnd/>
          </a:ln>
        </p:spPr>
        <p:txBody>
          <a:bodyPr>
            <a:spAutoFit/>
          </a:bodyPr>
          <a:lstStyle/>
          <a:p>
            <a:r>
              <a:rPr lang="es-MX" sz="2400" b="1">
                <a:solidFill>
                  <a:srgbClr val="0070C0"/>
                </a:solidFill>
              </a:rPr>
              <a:t>Disponibilidad</a:t>
            </a:r>
            <a:endParaRPr lang="es-ES" sz="2400" b="1">
              <a:solidFill>
                <a:srgbClr val="0070C0"/>
              </a:solidFill>
            </a:endParaRPr>
          </a:p>
        </p:txBody>
      </p:sp>
      <p:sp>
        <p:nvSpPr>
          <p:cNvPr id="35852" name="13 CuadroTexto"/>
          <p:cNvSpPr txBox="1">
            <a:spLocks noChangeArrowheads="1"/>
          </p:cNvSpPr>
          <p:nvPr/>
        </p:nvSpPr>
        <p:spPr bwMode="auto">
          <a:xfrm>
            <a:off x="5508625" y="3357563"/>
            <a:ext cx="2159000" cy="460375"/>
          </a:xfrm>
          <a:prstGeom prst="rect">
            <a:avLst/>
          </a:prstGeom>
          <a:noFill/>
          <a:ln w="9525">
            <a:noFill/>
            <a:miter lim="800000"/>
            <a:headEnd/>
            <a:tailEnd/>
          </a:ln>
        </p:spPr>
        <p:txBody>
          <a:bodyPr>
            <a:spAutoFit/>
          </a:bodyPr>
          <a:lstStyle/>
          <a:p>
            <a:r>
              <a:rPr lang="es-MX" sz="2400" b="1">
                <a:solidFill>
                  <a:srgbClr val="0070C0"/>
                </a:solidFill>
              </a:rPr>
              <a:t>Temporalidad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323850" y="1700213"/>
            <a:ext cx="8351838" cy="3600450"/>
          </a:xfrm>
          <a:prstGeom prst="rect">
            <a:avLst/>
          </a:prstGeom>
          <a:noFill/>
          <a:ln w="9525">
            <a:noFill/>
            <a:miter lim="800000"/>
            <a:headEnd/>
            <a:tailEnd/>
          </a:ln>
        </p:spPr>
        <p:txBody>
          <a:bodyPr>
            <a:spAutoFit/>
          </a:bodyPr>
          <a:lstStyle/>
          <a:p>
            <a:pPr algn="just">
              <a:defRPr/>
            </a:pPr>
            <a:r>
              <a:rPr lang="es-MX" sz="2000" dirty="0">
                <a:latin typeface="+mj-lt"/>
              </a:rPr>
              <a:t>El </a:t>
            </a:r>
            <a:r>
              <a:rPr lang="es-MX" sz="2000" b="1" u="sng" dirty="0">
                <a:solidFill>
                  <a:srgbClr val="93117E"/>
                </a:solidFill>
                <a:latin typeface="+mj-lt"/>
              </a:rPr>
              <a:t>principio de confidencialidad</a:t>
            </a:r>
            <a:r>
              <a:rPr lang="es-MX" sz="2000" dirty="0">
                <a:latin typeface="+mj-lt"/>
              </a:rPr>
              <a:t>, señala que solo el interesado, el responsable o el usuario pueden acceder al sistema. Su objeto es garantizar que solo se utilicen para los propósitos para los que fueron obtenidos.</a:t>
            </a:r>
          </a:p>
          <a:p>
            <a:pPr>
              <a:defRPr/>
            </a:pPr>
            <a:endParaRPr lang="es-MX" sz="2000" dirty="0">
              <a:latin typeface="+mj-lt"/>
            </a:endParaRPr>
          </a:p>
          <a:p>
            <a:pPr algn="just">
              <a:defRPr/>
            </a:pPr>
            <a:r>
              <a:rPr lang="es-MX" sz="2000" dirty="0">
                <a:latin typeface="+mj-lt"/>
              </a:rPr>
              <a:t>Al responsable y al usuario les impone el deber de secrecía el cual puede ceder por :</a:t>
            </a:r>
          </a:p>
          <a:p>
            <a:pPr>
              <a:defRPr/>
            </a:pPr>
            <a:endParaRPr lang="es-MX" sz="2000" dirty="0">
              <a:latin typeface="+mj-lt"/>
            </a:endParaRPr>
          </a:p>
          <a:p>
            <a:pPr marL="717550" lvl="1" indent="-361950">
              <a:buFont typeface="Wingdings" pitchFamily="2" charset="2"/>
              <a:buChar char="ü"/>
              <a:defRPr/>
            </a:pPr>
            <a:r>
              <a:rPr lang="es-MX" sz="2000" dirty="0">
                <a:latin typeface="+mj-lt"/>
              </a:rPr>
              <a:t>Una resolución judicial</a:t>
            </a:r>
          </a:p>
          <a:p>
            <a:pPr marL="717550" lvl="1" indent="-361950">
              <a:buFont typeface="Wingdings" pitchFamily="2" charset="2"/>
              <a:buChar char="ü"/>
              <a:defRPr/>
            </a:pPr>
            <a:r>
              <a:rPr lang="es-MX" sz="2000" dirty="0">
                <a:latin typeface="+mj-lt"/>
              </a:rPr>
              <a:t>Por motivos de seguridad pública</a:t>
            </a:r>
          </a:p>
          <a:p>
            <a:pPr marL="717550" lvl="1" indent="-361950">
              <a:buFont typeface="Wingdings" pitchFamily="2" charset="2"/>
              <a:buChar char="ü"/>
              <a:defRPr/>
            </a:pPr>
            <a:r>
              <a:rPr lang="es-MX" sz="2000" dirty="0">
                <a:latin typeface="+mj-lt"/>
              </a:rPr>
              <a:t>Seguridad nacional y </a:t>
            </a:r>
          </a:p>
          <a:p>
            <a:pPr marL="717550" lvl="1" indent="-361950">
              <a:buFont typeface="Wingdings" pitchFamily="2" charset="2"/>
              <a:buChar char="ü"/>
              <a:defRPr/>
            </a:pPr>
            <a:r>
              <a:rPr lang="es-MX" sz="2000" dirty="0">
                <a:latin typeface="+mj-lt"/>
              </a:rPr>
              <a:t>Salud pública</a:t>
            </a:r>
          </a:p>
          <a:p>
            <a:pPr>
              <a:defRPr/>
            </a:pPr>
            <a:endParaRPr lang="es-ES" sz="800" dirty="0">
              <a:latin typeface="Calibri" pitchFamily="34" charset="0"/>
            </a:endParaRPr>
          </a:p>
        </p:txBody>
      </p:sp>
      <p:sp>
        <p:nvSpPr>
          <p:cNvPr id="36867" name="4 CuadroTexto"/>
          <p:cNvSpPr txBox="1">
            <a:spLocks noChangeArrowheads="1"/>
          </p:cNvSpPr>
          <p:nvPr/>
        </p:nvSpPr>
        <p:spPr bwMode="auto">
          <a:xfrm>
            <a:off x="323850" y="333375"/>
            <a:ext cx="6192838" cy="584200"/>
          </a:xfrm>
          <a:prstGeom prst="rect">
            <a:avLst/>
          </a:prstGeom>
          <a:noFill/>
          <a:ln w="9525">
            <a:noFill/>
            <a:miter lim="800000"/>
            <a:headEnd/>
            <a:tailEnd/>
          </a:ln>
        </p:spPr>
        <p:txBody>
          <a:bodyPr>
            <a:spAutoFit/>
          </a:bodyPr>
          <a:lstStyle/>
          <a:p>
            <a:r>
              <a:rPr lang="es-ES" sz="3200" b="1">
                <a:solidFill>
                  <a:schemeClr val="bg1"/>
                </a:solidFill>
                <a:latin typeface="Calibri" pitchFamily="34" charset="0"/>
              </a:rPr>
              <a:t>Principio de confidencialidad</a:t>
            </a:r>
          </a:p>
        </p:txBody>
      </p:sp>
      <p:sp>
        <p:nvSpPr>
          <p:cNvPr id="36868" name="4 CuadroTexto"/>
          <p:cNvSpPr txBox="1">
            <a:spLocks noChangeArrowheads="1"/>
          </p:cNvSpPr>
          <p:nvPr/>
        </p:nvSpPr>
        <p:spPr bwMode="auto">
          <a:xfrm>
            <a:off x="4859338" y="5732463"/>
            <a:ext cx="3889375" cy="369887"/>
          </a:xfrm>
          <a:prstGeom prst="rect">
            <a:avLst/>
          </a:prstGeom>
          <a:noFill/>
          <a:ln w="9525">
            <a:noFill/>
            <a:miter lim="800000"/>
            <a:headEnd/>
            <a:tailEnd/>
          </a:ln>
        </p:spPr>
        <p:txBody>
          <a:bodyPr>
            <a:spAutoFit/>
          </a:bodyPr>
          <a:lstStyle/>
          <a:p>
            <a:pPr algn="r"/>
            <a:r>
              <a:rPr lang="es-ES" b="1">
                <a:latin typeface="Calibri" pitchFamily="34" charset="0"/>
              </a:rPr>
              <a:t> </a:t>
            </a:r>
            <a:r>
              <a:rPr lang="es-ES" sz="1400" b="1">
                <a:latin typeface="Calibri" pitchFamily="34" charset="0"/>
              </a:rPr>
              <a:t>Art. 5 de la LPDPDF</a:t>
            </a:r>
            <a:endParaRPr lang="es-ES" sz="1400" b="1"/>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4 CuadroTexto"/>
          <p:cNvSpPr txBox="1">
            <a:spLocks noChangeArrowheads="1"/>
          </p:cNvSpPr>
          <p:nvPr/>
        </p:nvSpPr>
        <p:spPr bwMode="auto">
          <a:xfrm>
            <a:off x="323850" y="333375"/>
            <a:ext cx="6192838" cy="584200"/>
          </a:xfrm>
          <a:prstGeom prst="rect">
            <a:avLst/>
          </a:prstGeom>
          <a:noFill/>
          <a:ln w="9525">
            <a:noFill/>
            <a:miter lim="800000"/>
            <a:headEnd/>
            <a:tailEnd/>
          </a:ln>
        </p:spPr>
        <p:txBody>
          <a:bodyPr>
            <a:spAutoFit/>
          </a:bodyPr>
          <a:lstStyle/>
          <a:p>
            <a:r>
              <a:rPr lang="es-ES" sz="3200" b="1">
                <a:solidFill>
                  <a:schemeClr val="bg1"/>
                </a:solidFill>
                <a:latin typeface="Calibri" pitchFamily="34" charset="0"/>
              </a:rPr>
              <a:t>Principio de Seguridad</a:t>
            </a:r>
          </a:p>
        </p:txBody>
      </p:sp>
      <p:sp>
        <p:nvSpPr>
          <p:cNvPr id="37891" name="4 CuadroTexto"/>
          <p:cNvSpPr txBox="1">
            <a:spLocks noChangeArrowheads="1"/>
          </p:cNvSpPr>
          <p:nvPr/>
        </p:nvSpPr>
        <p:spPr bwMode="auto">
          <a:xfrm>
            <a:off x="4859338" y="5732463"/>
            <a:ext cx="3889375" cy="369887"/>
          </a:xfrm>
          <a:prstGeom prst="rect">
            <a:avLst/>
          </a:prstGeom>
          <a:noFill/>
          <a:ln w="9525">
            <a:noFill/>
            <a:miter lim="800000"/>
            <a:headEnd/>
            <a:tailEnd/>
          </a:ln>
        </p:spPr>
        <p:txBody>
          <a:bodyPr>
            <a:spAutoFit/>
          </a:bodyPr>
          <a:lstStyle/>
          <a:p>
            <a:pPr algn="r"/>
            <a:r>
              <a:rPr lang="es-ES" b="1">
                <a:latin typeface="Calibri" pitchFamily="34" charset="0"/>
              </a:rPr>
              <a:t> </a:t>
            </a:r>
            <a:r>
              <a:rPr lang="es-ES" sz="1400" b="1">
                <a:latin typeface="Calibri" pitchFamily="34" charset="0"/>
              </a:rPr>
              <a:t>(Art. 5 de la LPDPDF)</a:t>
            </a:r>
            <a:endParaRPr lang="es-ES" sz="1400" b="1"/>
          </a:p>
        </p:txBody>
      </p:sp>
      <p:sp>
        <p:nvSpPr>
          <p:cNvPr id="5" name="4 Rectángulo"/>
          <p:cNvSpPr/>
          <p:nvPr/>
        </p:nvSpPr>
        <p:spPr>
          <a:xfrm>
            <a:off x="642938" y="1714500"/>
            <a:ext cx="7404100" cy="1938338"/>
          </a:xfrm>
          <a:prstGeom prst="rect">
            <a:avLst/>
          </a:prstGeom>
        </p:spPr>
        <p:txBody>
          <a:bodyPr>
            <a:spAutoFit/>
          </a:bodyPr>
          <a:lstStyle/>
          <a:p>
            <a:pPr algn="just">
              <a:defRPr/>
            </a:pPr>
            <a:r>
              <a:rPr lang="es-MX" sz="2000" dirty="0">
                <a:latin typeface="+mj-lt"/>
              </a:rPr>
              <a:t>El </a:t>
            </a:r>
            <a:r>
              <a:rPr lang="es-MX" sz="2000" b="1" u="sng" dirty="0">
                <a:solidFill>
                  <a:srgbClr val="93117E"/>
                </a:solidFill>
                <a:latin typeface="+mj-lt"/>
              </a:rPr>
              <a:t>principio de seguridad</a:t>
            </a:r>
            <a:r>
              <a:rPr lang="es-MX" sz="2000" dirty="0">
                <a:latin typeface="+mj-lt"/>
              </a:rPr>
              <a:t>, se refiere a garantizar que el tratamiento de los datos personales sea llevado a cabo solo por quién está autorizado.</a:t>
            </a:r>
          </a:p>
          <a:p>
            <a:pPr>
              <a:defRPr/>
            </a:pPr>
            <a:endParaRPr lang="es-MX" sz="2000" dirty="0">
              <a:latin typeface="+mj-lt"/>
            </a:endParaRPr>
          </a:p>
          <a:p>
            <a:pPr algn="just">
              <a:defRPr/>
            </a:pPr>
            <a:r>
              <a:rPr lang="es-MX" sz="2000" dirty="0">
                <a:latin typeface="+mj-lt"/>
              </a:rPr>
              <a:t>El documento de seguridad es la herramienta para garantizar lo tutelado por el principio de seguridad.</a:t>
            </a:r>
            <a:endParaRPr lang="es-ES" sz="2000" dirty="0">
              <a:latin typeface="+mj-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CuadroTexto"/>
          <p:cNvSpPr txBox="1">
            <a:spLocks noChangeArrowheads="1"/>
          </p:cNvSpPr>
          <p:nvPr/>
        </p:nvSpPr>
        <p:spPr bwMode="auto">
          <a:xfrm>
            <a:off x="611188" y="1268413"/>
            <a:ext cx="1738312" cy="3770312"/>
          </a:xfrm>
          <a:prstGeom prst="rect">
            <a:avLst/>
          </a:prstGeom>
          <a:noFill/>
          <a:ln w="9525">
            <a:noFill/>
            <a:miter lim="800000"/>
            <a:headEnd/>
            <a:tailEnd/>
          </a:ln>
        </p:spPr>
        <p:txBody>
          <a:bodyPr wrap="none">
            <a:spAutoFit/>
          </a:bodyPr>
          <a:lstStyle/>
          <a:p>
            <a:r>
              <a:rPr lang="es-MX" sz="23900" b="1">
                <a:solidFill>
                  <a:srgbClr val="93117E"/>
                </a:solidFill>
                <a:latin typeface="Calibri" pitchFamily="34" charset="0"/>
              </a:rPr>
              <a:t>6</a:t>
            </a:r>
          </a:p>
        </p:txBody>
      </p:sp>
      <p:sp>
        <p:nvSpPr>
          <p:cNvPr id="3" name="1 Título"/>
          <p:cNvSpPr txBox="1">
            <a:spLocks/>
          </p:cNvSpPr>
          <p:nvPr/>
        </p:nvSpPr>
        <p:spPr>
          <a:xfrm>
            <a:off x="2268538" y="2349500"/>
            <a:ext cx="6335712" cy="1470025"/>
          </a:xfrm>
          <a:prstGeom prst="rect">
            <a:avLst/>
          </a:prstGeom>
        </p:spPr>
        <p:txBody>
          <a:bodyPr/>
          <a:lstStyle/>
          <a:p>
            <a:pPr algn="ctr">
              <a:defRPr/>
            </a:pPr>
            <a:r>
              <a:rPr lang="es-MX" sz="4400" b="1" dirty="0">
                <a:latin typeface="+mj-lt"/>
                <a:ea typeface="+mj-ea"/>
                <a:cs typeface="+mj-cs"/>
              </a:rPr>
              <a:t>Elaboración del Documento de Seguridad</a:t>
            </a:r>
          </a:p>
        </p:txBody>
      </p:sp>
      <p:pic>
        <p:nvPicPr>
          <p:cNvPr id="38916" name="3 Imagen" descr="seguridad.jpg"/>
          <p:cNvPicPr>
            <a:picLocks noChangeAspect="1"/>
          </p:cNvPicPr>
          <p:nvPr/>
        </p:nvPicPr>
        <p:blipFill>
          <a:blip r:embed="rId2" cstate="print"/>
          <a:srcRect/>
          <a:stretch>
            <a:fillRect/>
          </a:stretch>
        </p:blipFill>
        <p:spPr bwMode="auto">
          <a:xfrm>
            <a:off x="4284663" y="3933825"/>
            <a:ext cx="2073275" cy="172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587625" y="1397000"/>
          <a:ext cx="4432648" cy="4984318"/>
        </p:xfrm>
        <a:graphic>
          <a:graphicData uri="http://schemas.openxmlformats.org/drawingml/2006/table">
            <a:tbl>
              <a:tblPr/>
              <a:tblGrid>
                <a:gridCol w="825717"/>
                <a:gridCol w="2937431"/>
                <a:gridCol w="669500"/>
              </a:tblGrid>
              <a:tr h="377043">
                <a:tc>
                  <a:txBody>
                    <a:bodyPr/>
                    <a:lstStyle/>
                    <a:p>
                      <a:pPr algn="l" fontAlgn="b"/>
                      <a:r>
                        <a:rPr lang="es-ES" sz="900" b="0" i="0" u="none" strike="noStrike" dirty="0">
                          <a:solidFill>
                            <a:srgbClr val="000000"/>
                          </a:solidFill>
                          <a:latin typeface="Calibri"/>
                        </a:rPr>
                        <a:t>LOGO DEL ENTE PUBLICO</a:t>
                      </a:r>
                    </a:p>
                  </a:txBody>
                  <a:tcPr marL="7498" marR="7498" marT="7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1" i="0" u="none" strike="noStrike">
                          <a:solidFill>
                            <a:srgbClr val="000000"/>
                          </a:solidFill>
                          <a:latin typeface="Calibri"/>
                        </a:rPr>
                        <a:t>NOMBRE DEL SISTEMA DE DATOS PERSONALES</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551772">
                <a:tc>
                  <a:txBody>
                    <a:bodyPr/>
                    <a:lstStyle/>
                    <a:p>
                      <a:pPr algn="l" fontAlgn="b"/>
                      <a:r>
                        <a:rPr lang="es-ES" sz="900" b="0" i="0" u="none" strike="noStrike" dirty="0">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dirty="0">
                          <a:solidFill>
                            <a:srgbClr val="000000"/>
                          </a:solidFill>
                          <a:latin typeface="Calibri"/>
                        </a:rPr>
                        <a:t>(debe coincidir con el publicado en la Gaceta Oficial y el inscrito en el Registro Electrónico de Sistemas de Datos Personales)</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dirty="0">
                          <a:solidFill>
                            <a:srgbClr val="000000"/>
                          </a:solidFill>
                          <a:latin typeface="Calibri"/>
                        </a:rPr>
                        <a:t>Numero de folio de registro del Sistema en el RESDP</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a:solidFill>
                            <a:srgbClr val="000000"/>
                          </a:solidFill>
                          <a:latin typeface="Calibri"/>
                        </a:rPr>
                        <a:t>Fecha de la última actualización realizada en el RESDP</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a:solidFill>
                            <a:srgbClr val="000000"/>
                          </a:solidFill>
                          <a:latin typeface="Calibri"/>
                        </a:rPr>
                        <a:t>Responsable de la elaboración del documento</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a:solidFill>
                            <a:srgbClr val="000000"/>
                          </a:solidFill>
                          <a:latin typeface="Calibri"/>
                        </a:rPr>
                        <a:t>Fecha de elaboración del documento</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a:solidFill>
                            <a:srgbClr val="000000"/>
                          </a:solidFill>
                          <a:latin typeface="Calibri"/>
                        </a:rPr>
                        <a:t>Fecha de la última actualización</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a:solidFill>
                            <a:srgbClr val="000000"/>
                          </a:solidFill>
                          <a:latin typeface="Calibri"/>
                        </a:rPr>
                        <a:t>Aprobado por:</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900" b="0" i="0" u="none" strike="noStrike">
                          <a:solidFill>
                            <a:srgbClr val="000000"/>
                          </a:solidFill>
                          <a:latin typeface="Calibri"/>
                        </a:rPr>
                        <a:t>Fecha de Aprobación</a:t>
                      </a: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dirty="0">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83923">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98" marR="7498" marT="7498"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a:noFill/>
                    </a:lnB>
                  </a:tcPr>
                </a:tc>
              </a:tr>
              <a:tr h="193120">
                <a:tc>
                  <a:txBody>
                    <a:bodyPr/>
                    <a:lstStyle/>
                    <a:p>
                      <a:pPr algn="l" fontAlgn="b"/>
                      <a:r>
                        <a:rPr lang="es-ES" sz="900" b="0" i="0" u="none" strike="noStrike">
                          <a:solidFill>
                            <a:srgbClr val="000000"/>
                          </a:solidFill>
                          <a:latin typeface="Calibri"/>
                        </a:rPr>
                        <a:t> </a:t>
                      </a:r>
                    </a:p>
                  </a:txBody>
                  <a:tcPr marL="7498" marR="7498" marT="749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98" marR="7498" marT="74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7498" marR="7498" marT="749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0017" name="6 CuadroTexto"/>
          <p:cNvSpPr txBox="1">
            <a:spLocks noChangeArrowheads="1"/>
          </p:cNvSpPr>
          <p:nvPr/>
        </p:nvSpPr>
        <p:spPr bwMode="auto">
          <a:xfrm>
            <a:off x="2700338" y="260350"/>
            <a:ext cx="4103687" cy="369888"/>
          </a:xfrm>
          <a:prstGeom prst="rect">
            <a:avLst/>
          </a:prstGeom>
          <a:noFill/>
          <a:ln w="9525">
            <a:noFill/>
            <a:miter lim="800000"/>
            <a:headEnd/>
            <a:tailEnd/>
          </a:ln>
        </p:spPr>
        <p:txBody>
          <a:bodyPr>
            <a:spAutoFit/>
          </a:bodyPr>
          <a:lstStyle/>
          <a:p>
            <a:pPr algn="ctr"/>
            <a:r>
              <a:rPr lang="es-MX" b="1">
                <a:solidFill>
                  <a:schemeClr val="bg1"/>
                </a:solidFill>
              </a:rPr>
              <a:t>CARATULA</a:t>
            </a:r>
            <a:endParaRPr lang="es-ES" b="1">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CuadroTexto"/>
          <p:cNvSpPr txBox="1">
            <a:spLocks noChangeArrowheads="1"/>
          </p:cNvSpPr>
          <p:nvPr/>
        </p:nvSpPr>
        <p:spPr bwMode="auto">
          <a:xfrm>
            <a:off x="468313" y="1412875"/>
            <a:ext cx="8248650" cy="3908425"/>
          </a:xfrm>
          <a:prstGeom prst="rect">
            <a:avLst/>
          </a:prstGeom>
          <a:noFill/>
          <a:ln w="9525">
            <a:noFill/>
            <a:miter lim="800000"/>
            <a:headEnd/>
            <a:tailEnd/>
          </a:ln>
        </p:spPr>
        <p:txBody>
          <a:bodyPr>
            <a:spAutoFit/>
          </a:bodyPr>
          <a:lstStyle/>
          <a:p>
            <a:pPr algn="just">
              <a:lnSpc>
                <a:spcPct val="150000"/>
              </a:lnSpc>
            </a:pPr>
            <a:r>
              <a:rPr lang="es-MX" sz="2000"/>
              <a:t>No existe una estructura rígida u obligatoria del documento, sin embargo con el objetivo de permitir un mejor cumplimiento de las disposiciones de la LPDPDF y sus Lineamientos se sugiere que el documento en el que constan las medidas de seguridad sea estructurado de acuerdo a lo señalado en el numeral 16 de los Lineamientos para la Protección de Datos Personales en el Distrito Federal (Lineamientos), mismo que señala los elementos mínimos que debe contener el documento de seguridad.</a:t>
            </a:r>
          </a:p>
          <a:p>
            <a:pPr algn="just"/>
            <a:endParaRPr lang="es-ES" sz="800">
              <a:latin typeface="Calibri" pitchFamily="34" charset="0"/>
            </a:endParaRPr>
          </a:p>
        </p:txBody>
      </p:sp>
      <p:sp>
        <p:nvSpPr>
          <p:cNvPr id="40963" name="4 CuadroTexto"/>
          <p:cNvSpPr txBox="1">
            <a:spLocks noChangeArrowheads="1"/>
          </p:cNvSpPr>
          <p:nvPr/>
        </p:nvSpPr>
        <p:spPr bwMode="auto">
          <a:xfrm>
            <a:off x="323850" y="333375"/>
            <a:ext cx="6192838" cy="461963"/>
          </a:xfrm>
          <a:prstGeom prst="rect">
            <a:avLst/>
          </a:prstGeom>
          <a:noFill/>
          <a:ln w="9525">
            <a:noFill/>
            <a:miter lim="800000"/>
            <a:headEnd/>
            <a:tailEnd/>
          </a:ln>
        </p:spPr>
        <p:txBody>
          <a:bodyPr>
            <a:spAutoFit/>
          </a:bodyPr>
          <a:lstStyle/>
          <a:p>
            <a:pPr algn="ctr"/>
            <a:r>
              <a:rPr lang="es-MX" sz="2400" b="1">
                <a:solidFill>
                  <a:schemeClr val="bg1"/>
                </a:solidFill>
              </a:rPr>
              <a:t>Estructura del documento de seguridad</a:t>
            </a:r>
            <a:endParaRPr lang="es-ES" sz="24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CuadroTexto"/>
          <p:cNvSpPr txBox="1">
            <a:spLocks noChangeArrowheads="1"/>
          </p:cNvSpPr>
          <p:nvPr/>
        </p:nvSpPr>
        <p:spPr bwMode="auto">
          <a:xfrm>
            <a:off x="2700338" y="260350"/>
            <a:ext cx="4103687" cy="369888"/>
          </a:xfrm>
          <a:prstGeom prst="rect">
            <a:avLst/>
          </a:prstGeom>
          <a:noFill/>
          <a:ln w="9525">
            <a:noFill/>
            <a:miter lim="800000"/>
            <a:headEnd/>
            <a:tailEnd/>
          </a:ln>
        </p:spPr>
        <p:txBody>
          <a:bodyPr>
            <a:spAutoFit/>
          </a:bodyPr>
          <a:lstStyle/>
          <a:p>
            <a:pPr algn="ctr"/>
            <a:r>
              <a:rPr lang="es-MX" b="1">
                <a:solidFill>
                  <a:schemeClr val="bg1"/>
                </a:solidFill>
              </a:rPr>
              <a:t>GUIA DE CONTENIDO</a:t>
            </a:r>
            <a:endParaRPr lang="es-ES" b="1">
              <a:solidFill>
                <a:schemeClr val="bg1"/>
              </a:solidFill>
            </a:endParaRPr>
          </a:p>
        </p:txBody>
      </p:sp>
      <p:graphicFrame>
        <p:nvGraphicFramePr>
          <p:cNvPr id="4" name="3 Tabla"/>
          <p:cNvGraphicFramePr>
            <a:graphicFrameLocks noGrp="1"/>
          </p:cNvGraphicFramePr>
          <p:nvPr/>
        </p:nvGraphicFramePr>
        <p:xfrm>
          <a:off x="2484438" y="1268413"/>
          <a:ext cx="5040561" cy="5256587"/>
        </p:xfrm>
        <a:graphic>
          <a:graphicData uri="http://schemas.openxmlformats.org/drawingml/2006/table">
            <a:tbl>
              <a:tblPr/>
              <a:tblGrid>
                <a:gridCol w="680774"/>
                <a:gridCol w="1021161"/>
                <a:gridCol w="1214045"/>
                <a:gridCol w="910534"/>
                <a:gridCol w="533273"/>
                <a:gridCol w="680774"/>
              </a:tblGrid>
              <a:tr h="171504">
                <a:tc rowSpan="2">
                  <a:txBody>
                    <a:bodyPr/>
                    <a:lstStyle/>
                    <a:p>
                      <a:pPr algn="ctr" fontAlgn="b"/>
                      <a:r>
                        <a:rPr lang="es-MX" sz="700" b="0" i="0" u="none" strike="noStrike">
                          <a:solidFill>
                            <a:srgbClr val="000000"/>
                          </a:solidFill>
                          <a:latin typeface="Arial"/>
                        </a:rPr>
                        <a:t>Logo del Ente Público</a:t>
                      </a:r>
                      <a:endParaRPr lang="es-ES" sz="700" b="0" i="0" u="none" strike="noStrike">
                        <a:solidFill>
                          <a:srgbClr val="000000"/>
                        </a:solidFill>
                        <a:latin typeface="Arial"/>
                      </a:endParaRPr>
                    </a:p>
                  </a:txBody>
                  <a:tcPr marL="6630" marR="6630" marT="66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0078">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1504">
                <a:tc gridSpan="5">
                  <a:txBody>
                    <a:bodyPr/>
                    <a:lstStyle/>
                    <a:p>
                      <a:pPr algn="ctr" fontAlgn="b"/>
                      <a:r>
                        <a:rPr lang="es-ES" sz="800" b="1" i="0" u="none" strike="noStrike">
                          <a:solidFill>
                            <a:srgbClr val="FFFFFF"/>
                          </a:solidFill>
                          <a:latin typeface="Calibri"/>
                        </a:rPr>
                        <a:t>ENTE PUBLICO</a:t>
                      </a:r>
                    </a:p>
                  </a:txBody>
                  <a:tcPr marL="6630" marR="6630" marT="66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71504">
                <a:tc gridSpan="2">
                  <a:txBody>
                    <a:bodyPr/>
                    <a:lstStyle/>
                    <a:p>
                      <a:pPr algn="ctr" fontAlgn="ctr"/>
                      <a:r>
                        <a:rPr lang="es-ES" sz="800" b="0" i="0" u="none" strike="noStrike">
                          <a:solidFill>
                            <a:srgbClr val="000000"/>
                          </a:solidFill>
                          <a:latin typeface="Calibri"/>
                        </a:rPr>
                        <a:t>(REFERENCIA)</a:t>
                      </a:r>
                    </a:p>
                  </a:txBody>
                  <a:tcPr marL="6630" marR="6630" marT="66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GUIA DE CONTENIDO</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6630" marR="6630" marT="66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1504">
                <a:tc gridSpan="2">
                  <a:txBody>
                    <a:bodyPr/>
                    <a:lstStyle/>
                    <a:p>
                      <a:pPr algn="ctr" fontAlgn="ctr"/>
                      <a:r>
                        <a:rPr lang="es-ES" sz="800" b="0" i="0" u="none" strike="noStrike">
                          <a:solidFill>
                            <a:srgbClr val="000000"/>
                          </a:solidFill>
                          <a:latin typeface="Calibri"/>
                        </a:rPr>
                        <a:t>ELABORADO POR</a:t>
                      </a:r>
                    </a:p>
                  </a:txBody>
                  <a:tcPr marL="6630" marR="6630" marT="66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6630" marR="6630" marT="66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150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150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0</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Guía del contenido</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17150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1</a:t>
                      </a:r>
                    </a:p>
                  </a:txBody>
                  <a:tcPr marL="6630" marR="6630" marT="6630" marB="0" anchor="ctr">
                    <a:lnL>
                      <a:noFill/>
                    </a:lnL>
                    <a:lnR>
                      <a:noFill/>
                    </a:lnR>
                    <a:lnT>
                      <a:noFill/>
                    </a:lnT>
                    <a:lnB>
                      <a:noFill/>
                    </a:lnB>
                  </a:tcPr>
                </a:tc>
                <a:tc>
                  <a:txBody>
                    <a:bodyPr/>
                    <a:lstStyle/>
                    <a:p>
                      <a:pPr algn="l" fontAlgn="b"/>
                      <a:r>
                        <a:rPr lang="es-ES" sz="800" b="0" i="0" u="none" strike="noStrike">
                          <a:solidFill>
                            <a:srgbClr val="000000"/>
                          </a:solidFill>
                          <a:latin typeface="Calibri"/>
                        </a:rPr>
                        <a:t>Introducción</a:t>
                      </a:r>
                    </a:p>
                  </a:txBody>
                  <a:tcPr marL="6630" marR="6630" marT="66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17150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2</a:t>
                      </a:r>
                    </a:p>
                  </a:txBody>
                  <a:tcPr marL="6630" marR="6630" marT="6630" marB="0" anchor="ctr">
                    <a:lnL>
                      <a:noFill/>
                    </a:lnL>
                    <a:lnR>
                      <a:noFill/>
                    </a:lnR>
                    <a:lnT>
                      <a:noFill/>
                    </a:lnT>
                    <a:lnB>
                      <a:noFill/>
                    </a:lnB>
                  </a:tcPr>
                </a:tc>
                <a:tc gridSpan="2">
                  <a:txBody>
                    <a:bodyPr/>
                    <a:lstStyle/>
                    <a:p>
                      <a:pPr algn="l" fontAlgn="b"/>
                      <a:r>
                        <a:rPr lang="es-ES" sz="800" b="0" i="0" u="none" strike="noStrike">
                          <a:solidFill>
                            <a:srgbClr val="000000"/>
                          </a:solidFill>
                          <a:latin typeface="Calibri"/>
                        </a:rPr>
                        <a:t>Identificación del responsable</a:t>
                      </a:r>
                    </a:p>
                  </a:txBody>
                  <a:tcPr marL="6630" marR="6630" marT="6630" marB="0" anchor="b">
                    <a:lnL>
                      <a:noFill/>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17150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3</a:t>
                      </a:r>
                    </a:p>
                  </a:txBody>
                  <a:tcPr marL="6630" marR="6630" marT="6630" marB="0" anchor="ctr">
                    <a:lnL>
                      <a:noFill/>
                    </a:lnL>
                    <a:lnR>
                      <a:noFill/>
                    </a:lnR>
                    <a:lnT>
                      <a:noFill/>
                    </a:lnT>
                    <a:lnB>
                      <a:noFill/>
                    </a:lnB>
                  </a:tcPr>
                </a:tc>
                <a:tc>
                  <a:txBody>
                    <a:bodyPr/>
                    <a:lstStyle/>
                    <a:p>
                      <a:pPr algn="l" fontAlgn="b"/>
                      <a:r>
                        <a:rPr lang="es-ES" sz="800" b="0" i="0" u="none" strike="noStrike">
                          <a:solidFill>
                            <a:srgbClr val="000000"/>
                          </a:solidFill>
                          <a:latin typeface="Calibri"/>
                        </a:rPr>
                        <a:t>Ambito de aplicación</a:t>
                      </a:r>
                    </a:p>
                  </a:txBody>
                  <a:tcPr marL="6630" marR="6630" marT="66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30" marR="6630" marT="66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43733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4</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Estructura y descripción del sistema de datos personales</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325857">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5</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Categoría de datos personales contenidos en el sistema</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497361">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6</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Funciones y obligaciones del personal que intervenga en el tratamiento de los sistemas de datos personales</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351582">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7</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Medidas y Normas para garantizar el nivel de seguridad</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411609">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8</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Procedimientos y criterios para garantizar el nivel de seguridad</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420184">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9</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Procedimientos de notificacion, gestion y respuesta ante incidencias</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660288">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10</a:t>
                      </a:r>
                    </a:p>
                  </a:txBody>
                  <a:tcPr marL="6630" marR="6630" marT="6630" marB="0" anchor="ctr">
                    <a:lnL>
                      <a:noFill/>
                    </a:lnL>
                    <a:lnR>
                      <a:noFill/>
                    </a:lnR>
                    <a:lnT>
                      <a:noFill/>
                    </a:lnT>
                    <a:lnB>
                      <a:noFill/>
                    </a:lnB>
                  </a:tcPr>
                </a:tc>
                <a:tc gridSpan="3">
                  <a:txBody>
                    <a:bodyPr/>
                    <a:lstStyle/>
                    <a:p>
                      <a:pPr algn="l" fontAlgn="ctr"/>
                      <a:r>
                        <a:rPr lang="es-ES" sz="800" b="0" i="0" u="none" strike="noStrike">
                          <a:solidFill>
                            <a:srgbClr val="000000"/>
                          </a:solidFill>
                          <a:latin typeface="Calibri"/>
                        </a:rPr>
                        <a:t>Procedimientos para la realización de copias de respaldo y recuperación de los datos, para los sistemas de datos personales automatizados</a:t>
                      </a:r>
                    </a:p>
                  </a:txBody>
                  <a:tcPr marL="6630" marR="6630" marT="663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248680">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800" b="0" i="0" u="none" strike="noStrike">
                          <a:solidFill>
                            <a:srgbClr val="000000"/>
                          </a:solidFill>
                          <a:latin typeface="Calibri"/>
                        </a:rPr>
                        <a:t>11</a:t>
                      </a:r>
                    </a:p>
                  </a:txBody>
                  <a:tcPr marL="6630" marR="6630" marT="6630" marB="0" anchor="ctr">
                    <a:lnL>
                      <a:noFill/>
                    </a:lnL>
                    <a:lnR>
                      <a:noFill/>
                    </a:lnR>
                    <a:lnT>
                      <a:noFill/>
                    </a:lnT>
                    <a:lnB>
                      <a:noFill/>
                    </a:lnB>
                  </a:tcPr>
                </a:tc>
                <a:tc gridSpan="2">
                  <a:txBody>
                    <a:bodyPr/>
                    <a:lstStyle/>
                    <a:p>
                      <a:pPr algn="l" fontAlgn="ctr"/>
                      <a:r>
                        <a:rPr lang="es-ES" sz="800" b="0" i="0" u="none" strike="noStrike">
                          <a:solidFill>
                            <a:srgbClr val="000000"/>
                          </a:solidFill>
                          <a:latin typeface="Calibri"/>
                        </a:rPr>
                        <a:t>Procedimientos para Auditorías.</a:t>
                      </a:r>
                    </a:p>
                  </a:txBody>
                  <a:tcPr marL="6630" marR="6630" marT="6630" marB="0" anchor="ctr">
                    <a:lnL>
                      <a:noFill/>
                    </a:lnL>
                    <a:lnR>
                      <a:noFill/>
                    </a:lnR>
                    <a:lnT>
                      <a:noFill/>
                    </a:lnT>
                    <a:lnB>
                      <a:noFill/>
                    </a:lnB>
                  </a:tcPr>
                </a:tc>
                <a:tc hMerge="1">
                  <a:txBody>
                    <a:bodyPr/>
                    <a:lstStyle/>
                    <a:p>
                      <a:endParaRPr lang="es-ES"/>
                    </a:p>
                  </a:txBody>
                  <a:tcPr/>
                </a:tc>
                <a:tc>
                  <a:txBody>
                    <a:bodyPr/>
                    <a:lstStyle/>
                    <a:p>
                      <a:pPr algn="l" fontAlgn="ctr"/>
                      <a:endParaRPr lang="es-ES" sz="800" b="0" i="0" u="none" strike="noStrike">
                        <a:solidFill>
                          <a:srgbClr val="000000"/>
                        </a:solidFill>
                        <a:latin typeface="Calibri"/>
                      </a:endParaRPr>
                    </a:p>
                  </a:txBody>
                  <a:tcPr marL="6630" marR="6630" marT="6630" marB="0" anchor="ctr">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a:noFill/>
                    </a:lnB>
                  </a:tcPr>
                </a:tc>
              </a:tr>
              <a:tr h="180078">
                <a:tc>
                  <a:txBody>
                    <a:bodyPr/>
                    <a:lstStyle/>
                    <a:p>
                      <a:pPr algn="l" fontAlgn="b"/>
                      <a:r>
                        <a:rPr lang="es-ES" sz="800" b="0" i="0" u="none" strike="noStrike">
                          <a:solidFill>
                            <a:srgbClr val="000000"/>
                          </a:solidFill>
                          <a:latin typeface="Calibri"/>
                        </a:rPr>
                        <a:t> </a:t>
                      </a:r>
                    </a:p>
                  </a:txBody>
                  <a:tcPr marL="6630" marR="6630" marT="66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 </a:t>
                      </a:r>
                    </a:p>
                  </a:txBody>
                  <a:tcPr marL="6630" marR="6630" marT="663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30" marR="6630" marT="66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6630" marR="6630" marT="66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CuadroTexto"/>
          <p:cNvSpPr txBox="1">
            <a:spLocks noChangeArrowheads="1"/>
          </p:cNvSpPr>
          <p:nvPr/>
        </p:nvSpPr>
        <p:spPr bwMode="auto">
          <a:xfrm>
            <a:off x="2700338" y="260350"/>
            <a:ext cx="4103687" cy="369888"/>
          </a:xfrm>
          <a:prstGeom prst="rect">
            <a:avLst/>
          </a:prstGeom>
          <a:noFill/>
          <a:ln w="9525">
            <a:noFill/>
            <a:miter lim="800000"/>
            <a:headEnd/>
            <a:tailEnd/>
          </a:ln>
        </p:spPr>
        <p:txBody>
          <a:bodyPr>
            <a:spAutoFit/>
          </a:bodyPr>
          <a:lstStyle/>
          <a:p>
            <a:pPr algn="ctr"/>
            <a:r>
              <a:rPr lang="es-MX" b="1">
                <a:solidFill>
                  <a:schemeClr val="bg1"/>
                </a:solidFill>
              </a:rPr>
              <a:t>INTRODUCCIÓN</a:t>
            </a:r>
            <a:endParaRPr lang="es-ES" b="1">
              <a:solidFill>
                <a:schemeClr val="bg1"/>
              </a:solidFill>
            </a:endParaRPr>
          </a:p>
        </p:txBody>
      </p:sp>
      <p:graphicFrame>
        <p:nvGraphicFramePr>
          <p:cNvPr id="3" name="2 Tabla"/>
          <p:cNvGraphicFramePr>
            <a:graphicFrameLocks noGrp="1"/>
          </p:cNvGraphicFramePr>
          <p:nvPr/>
        </p:nvGraphicFramePr>
        <p:xfrm>
          <a:off x="2927350" y="1336675"/>
          <a:ext cx="4092140" cy="5116288"/>
        </p:xfrm>
        <a:graphic>
          <a:graphicData uri="http://schemas.openxmlformats.org/drawingml/2006/table">
            <a:tbl>
              <a:tblPr/>
              <a:tblGrid>
                <a:gridCol w="649546"/>
                <a:gridCol w="649546"/>
                <a:gridCol w="649546"/>
                <a:gridCol w="844410"/>
                <a:gridCol w="649546"/>
                <a:gridCol w="649546"/>
              </a:tblGrid>
              <a:tr h="159540">
                <a:tc rowSpan="2">
                  <a:txBody>
                    <a:bodyPr/>
                    <a:lstStyle/>
                    <a:p>
                      <a:pPr algn="ctr" fontAlgn="b"/>
                      <a:r>
                        <a:rPr lang="es-MX" sz="700" b="0" i="0" u="none" strike="noStrike" dirty="0">
                          <a:solidFill>
                            <a:srgbClr val="000000"/>
                          </a:solidFill>
                          <a:latin typeface="Arial"/>
                        </a:rPr>
                        <a:t>Logo del Ente Público</a:t>
                      </a:r>
                    </a:p>
                  </a:txBody>
                  <a:tcPr marL="6523" marR="6523" marT="652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517">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540">
                <a:tc gridSpan="5">
                  <a:txBody>
                    <a:bodyPr/>
                    <a:lstStyle/>
                    <a:p>
                      <a:pPr algn="ctr" fontAlgn="b"/>
                      <a:r>
                        <a:rPr lang="es-ES" sz="800" b="1" i="0" u="none" strike="noStrike">
                          <a:solidFill>
                            <a:srgbClr val="FFFFFF"/>
                          </a:solidFill>
                          <a:latin typeface="Calibri"/>
                        </a:rPr>
                        <a:t>ENTE PUBLICO</a:t>
                      </a:r>
                    </a:p>
                  </a:txBody>
                  <a:tcPr marL="6523" marR="6523" marT="652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9540">
                <a:tc gridSpan="2">
                  <a:txBody>
                    <a:bodyPr/>
                    <a:lstStyle/>
                    <a:p>
                      <a:pPr algn="ctr" fontAlgn="ctr"/>
                      <a:r>
                        <a:rPr lang="es-ES" sz="800" b="0" i="0" u="none" strike="noStrike">
                          <a:solidFill>
                            <a:srgbClr val="000000"/>
                          </a:solidFill>
                          <a:latin typeface="Calibri"/>
                        </a:rPr>
                        <a:t>(REFERENCIA)</a:t>
                      </a:r>
                    </a:p>
                  </a:txBody>
                  <a:tcPr marL="6523" marR="6523" marT="6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INTRODUCCION</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6523" marR="6523" marT="6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306157">
                <a:tc gridSpan="2">
                  <a:txBody>
                    <a:bodyPr/>
                    <a:lstStyle/>
                    <a:p>
                      <a:pPr algn="ctr" fontAlgn="ctr"/>
                      <a:r>
                        <a:rPr lang="es-ES" sz="800" b="0" i="0" u="none" strike="noStrike">
                          <a:solidFill>
                            <a:srgbClr val="000000"/>
                          </a:solidFill>
                          <a:latin typeface="Calibri"/>
                        </a:rPr>
                        <a:t>ELABORADO POR</a:t>
                      </a:r>
                    </a:p>
                  </a:txBody>
                  <a:tcPr marL="6523" marR="6523" marT="6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dirty="0">
                          <a:solidFill>
                            <a:srgbClr val="000000"/>
                          </a:solidFill>
                          <a:latin typeface="Calibri"/>
                        </a:rPr>
                        <a:t>APROBADO POR</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dirty="0">
                          <a:solidFill>
                            <a:srgbClr val="000000"/>
                          </a:solidFill>
                          <a:latin typeface="Calibri"/>
                        </a:rPr>
                        <a:t>FECHA</a:t>
                      </a:r>
                    </a:p>
                  </a:txBody>
                  <a:tcPr marL="6523" marR="6523" marT="6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67517">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59540">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523" marR="6523" marT="652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a:noFill/>
                    </a:lnB>
                  </a:tcPr>
                </a:tc>
              </a:tr>
              <a:tr h="167517">
                <a:tc>
                  <a:txBody>
                    <a:bodyPr/>
                    <a:lstStyle/>
                    <a:p>
                      <a:pPr algn="l" fontAlgn="b"/>
                      <a:r>
                        <a:rPr lang="es-ES" sz="800" b="0" i="0" u="none" strike="noStrike">
                          <a:solidFill>
                            <a:srgbClr val="000000"/>
                          </a:solidFill>
                          <a:latin typeface="Calibri"/>
                        </a:rPr>
                        <a:t> </a:t>
                      </a:r>
                    </a:p>
                  </a:txBody>
                  <a:tcPr marL="6523" marR="6523" marT="652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523" marR="6523" marT="6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6523" marR="6523" marT="652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323850" y="1412875"/>
            <a:ext cx="8424863" cy="5000625"/>
          </a:xfrm>
          <a:prstGeom prst="rect">
            <a:avLst/>
          </a:prstGeom>
          <a:noFill/>
          <a:ln w="9525">
            <a:noFill/>
            <a:miter lim="800000"/>
            <a:headEnd/>
            <a:tailEnd/>
          </a:ln>
        </p:spPr>
        <p:txBody>
          <a:bodyPr>
            <a:spAutoFit/>
          </a:bodyPr>
          <a:lstStyle/>
          <a:p>
            <a:pPr marL="354013" indent="-354013" algn="just">
              <a:lnSpc>
                <a:spcPct val="150000"/>
              </a:lnSpc>
              <a:defRPr/>
            </a:pPr>
            <a:r>
              <a:rPr lang="es-MX" sz="1600" b="1" dirty="0">
                <a:solidFill>
                  <a:schemeClr val="accent1">
                    <a:lumMod val="75000"/>
                  </a:schemeClr>
                </a:solidFill>
              </a:rPr>
              <a:t>I. </a:t>
            </a:r>
            <a:r>
              <a:rPr lang="es-MX" sz="1600" dirty="0"/>
              <a:t>Nombre del sistema;</a:t>
            </a:r>
          </a:p>
          <a:p>
            <a:pPr marL="354013" indent="-354013" algn="just">
              <a:lnSpc>
                <a:spcPct val="150000"/>
              </a:lnSpc>
              <a:defRPr/>
            </a:pPr>
            <a:r>
              <a:rPr lang="es-MX" sz="1600" b="1" dirty="0">
                <a:solidFill>
                  <a:schemeClr val="accent1">
                    <a:lumMod val="75000"/>
                  </a:schemeClr>
                </a:solidFill>
              </a:rPr>
              <a:t>II.  </a:t>
            </a:r>
            <a:r>
              <a:rPr lang="es-MX" sz="1600" dirty="0"/>
              <a:t>Cargo y adscripción del responsable;</a:t>
            </a:r>
          </a:p>
          <a:p>
            <a:pPr marL="354013" indent="-354013" algn="just">
              <a:lnSpc>
                <a:spcPct val="150000"/>
              </a:lnSpc>
              <a:defRPr/>
            </a:pPr>
            <a:r>
              <a:rPr lang="es-MX" sz="1600" b="1" dirty="0">
                <a:solidFill>
                  <a:schemeClr val="accent1">
                    <a:lumMod val="75000"/>
                  </a:schemeClr>
                </a:solidFill>
              </a:rPr>
              <a:t>III. </a:t>
            </a:r>
            <a:r>
              <a:rPr lang="es-MX" sz="1600" dirty="0"/>
              <a:t>Ámbito de aplicación;</a:t>
            </a:r>
          </a:p>
          <a:p>
            <a:pPr marL="354013" indent="-354013" algn="just">
              <a:lnSpc>
                <a:spcPct val="150000"/>
              </a:lnSpc>
              <a:defRPr/>
            </a:pPr>
            <a:r>
              <a:rPr lang="es-MX" sz="1600" b="1" dirty="0">
                <a:solidFill>
                  <a:schemeClr val="accent1">
                    <a:lumMod val="75000"/>
                  </a:schemeClr>
                </a:solidFill>
              </a:rPr>
              <a:t>IV. </a:t>
            </a:r>
            <a:r>
              <a:rPr lang="es-MX" sz="1600" dirty="0"/>
              <a:t>Estructura y descripción del sistema de datos personales;</a:t>
            </a:r>
          </a:p>
          <a:p>
            <a:pPr marL="354013" indent="-354013" algn="just">
              <a:lnSpc>
                <a:spcPct val="150000"/>
              </a:lnSpc>
              <a:defRPr/>
            </a:pPr>
            <a:r>
              <a:rPr lang="es-MX" sz="1600" b="1" dirty="0">
                <a:solidFill>
                  <a:schemeClr val="accent1">
                    <a:lumMod val="75000"/>
                  </a:schemeClr>
                </a:solidFill>
              </a:rPr>
              <a:t>V.  </a:t>
            </a:r>
            <a:r>
              <a:rPr lang="es-MX" sz="1600" dirty="0"/>
              <a:t>Especificación detallada de la categoría de datos personales contenidos en el sistema;</a:t>
            </a:r>
          </a:p>
          <a:p>
            <a:pPr marL="354013" indent="-354013" algn="just">
              <a:lnSpc>
                <a:spcPct val="150000"/>
              </a:lnSpc>
              <a:defRPr/>
            </a:pPr>
            <a:r>
              <a:rPr lang="es-MX" sz="1600" b="1" dirty="0">
                <a:solidFill>
                  <a:schemeClr val="accent1">
                    <a:lumMod val="75000"/>
                  </a:schemeClr>
                </a:solidFill>
              </a:rPr>
              <a:t>VI. </a:t>
            </a:r>
            <a:r>
              <a:rPr lang="es-MX" sz="1600" dirty="0"/>
              <a:t>Funciones y obligaciones del personal que intervenga en el tratamiento de los sistemas de datos personales;</a:t>
            </a:r>
          </a:p>
          <a:p>
            <a:pPr marL="354013" indent="-354013" algn="just">
              <a:lnSpc>
                <a:spcPct val="150000"/>
              </a:lnSpc>
              <a:defRPr/>
            </a:pPr>
            <a:r>
              <a:rPr lang="es-MX" sz="1600" b="1" dirty="0">
                <a:solidFill>
                  <a:schemeClr val="accent1">
                    <a:lumMod val="75000"/>
                  </a:schemeClr>
                </a:solidFill>
              </a:rPr>
              <a:t>VII. </a:t>
            </a:r>
            <a:r>
              <a:rPr lang="es-MX" sz="1600" dirty="0"/>
              <a:t>Medidas, normas, procedimientos y criterios enfocados a garantizar el nivel de seguridad exigido por el artículo 14 de la Ley y los presentes Lineamientos;</a:t>
            </a:r>
          </a:p>
          <a:p>
            <a:pPr marL="354013" indent="-354013" algn="just">
              <a:lnSpc>
                <a:spcPct val="150000"/>
              </a:lnSpc>
              <a:defRPr/>
            </a:pPr>
            <a:r>
              <a:rPr lang="es-MX" sz="1600" b="1" dirty="0">
                <a:solidFill>
                  <a:schemeClr val="accent1">
                    <a:lumMod val="75000"/>
                  </a:schemeClr>
                </a:solidFill>
              </a:rPr>
              <a:t>VIII. </a:t>
            </a:r>
            <a:r>
              <a:rPr lang="es-MX" sz="1600" dirty="0"/>
              <a:t>Procedimientos de notificación, gestión y respuesta ante incidencias;</a:t>
            </a:r>
          </a:p>
          <a:p>
            <a:pPr marL="354013" indent="-354013" algn="just">
              <a:lnSpc>
                <a:spcPct val="150000"/>
              </a:lnSpc>
              <a:defRPr/>
            </a:pPr>
            <a:r>
              <a:rPr lang="es-MX" sz="1600" b="1" dirty="0">
                <a:solidFill>
                  <a:schemeClr val="accent1">
                    <a:lumMod val="75000"/>
                  </a:schemeClr>
                </a:solidFill>
              </a:rPr>
              <a:t>IX.  </a:t>
            </a:r>
            <a:r>
              <a:rPr lang="es-MX" sz="1600" dirty="0"/>
              <a:t>Procedimientos para la realización de copias de respaldo y recuperación de los datos, para los sistemas de datos personales automatizados; y</a:t>
            </a:r>
          </a:p>
          <a:p>
            <a:pPr marL="354013" indent="-354013" algn="just">
              <a:lnSpc>
                <a:spcPct val="150000"/>
              </a:lnSpc>
              <a:defRPr/>
            </a:pPr>
            <a:r>
              <a:rPr lang="es-MX" sz="1600" b="1" dirty="0">
                <a:solidFill>
                  <a:schemeClr val="accent1">
                    <a:lumMod val="75000"/>
                  </a:schemeClr>
                </a:solidFill>
              </a:rPr>
              <a:t>X. </a:t>
            </a:r>
            <a:r>
              <a:rPr lang="es-MX" sz="1600" dirty="0"/>
              <a:t>Procedimientos para la realización de auditorías, en su caso.</a:t>
            </a:r>
          </a:p>
          <a:p>
            <a:pPr>
              <a:defRPr/>
            </a:pPr>
            <a:endParaRPr lang="es-ES" sz="800" dirty="0">
              <a:latin typeface="Calibri" pitchFamily="34" charset="0"/>
            </a:endParaRPr>
          </a:p>
        </p:txBody>
      </p:sp>
      <p:sp>
        <p:nvSpPr>
          <p:cNvPr id="44035"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Estructura propuesta:</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2700338" y="260350"/>
            <a:ext cx="4103687" cy="646113"/>
          </a:xfrm>
          <a:prstGeom prst="rect">
            <a:avLst/>
          </a:prstGeom>
          <a:noFill/>
          <a:ln w="9525">
            <a:noFill/>
            <a:miter lim="800000"/>
            <a:headEnd/>
            <a:tailEnd/>
          </a:ln>
        </p:spPr>
        <p:txBody>
          <a:bodyPr>
            <a:spAutoFit/>
          </a:bodyPr>
          <a:lstStyle/>
          <a:p>
            <a:pPr algn="ctr"/>
            <a:r>
              <a:rPr lang="es-MX" b="1">
                <a:solidFill>
                  <a:schemeClr val="bg1"/>
                </a:solidFill>
              </a:rPr>
              <a:t>CARGO Y ADSCRIPCIÓN DEL RESPONSABLE</a:t>
            </a:r>
            <a:endParaRPr lang="es-ES" b="1">
              <a:solidFill>
                <a:schemeClr val="bg1"/>
              </a:solidFill>
            </a:endParaRPr>
          </a:p>
        </p:txBody>
      </p:sp>
      <p:graphicFrame>
        <p:nvGraphicFramePr>
          <p:cNvPr id="3" name="2 Tabla"/>
          <p:cNvGraphicFramePr>
            <a:graphicFrameLocks noGrp="1"/>
          </p:cNvGraphicFramePr>
          <p:nvPr/>
        </p:nvGraphicFramePr>
        <p:xfrm>
          <a:off x="2652713" y="1397000"/>
          <a:ext cx="4800049" cy="5056343"/>
        </p:xfrm>
        <a:graphic>
          <a:graphicData uri="http://schemas.openxmlformats.org/drawingml/2006/table">
            <a:tbl>
              <a:tblPr/>
              <a:tblGrid>
                <a:gridCol w="739892"/>
                <a:gridCol w="739892"/>
                <a:gridCol w="739892"/>
                <a:gridCol w="1100589"/>
                <a:gridCol w="739892"/>
                <a:gridCol w="739892"/>
              </a:tblGrid>
              <a:tr h="184202">
                <a:tc rowSpan="2">
                  <a:txBody>
                    <a:bodyPr/>
                    <a:lstStyle/>
                    <a:p>
                      <a:pPr algn="ctr" fontAlgn="b"/>
                      <a:r>
                        <a:rPr lang="es-MX" sz="800" b="0" i="0" u="none" strike="noStrike">
                          <a:solidFill>
                            <a:srgbClr val="000000"/>
                          </a:solidFill>
                          <a:latin typeface="Arial"/>
                        </a:rPr>
                        <a:t>Logo del Ente Público</a:t>
                      </a:r>
                      <a:endParaRPr lang="es-ES" sz="800" b="0" i="0" u="none" strike="noStrike">
                        <a:solidFill>
                          <a:srgbClr val="000000"/>
                        </a:solidFill>
                        <a:latin typeface="Arial"/>
                      </a:endParaRPr>
                    </a:p>
                  </a:txBody>
                  <a:tcPr marL="7403" marR="7403" marT="74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3412">
                <a:tc vMerge="1">
                  <a:txBody>
                    <a:bodyPr/>
                    <a:lstStyle/>
                    <a:p>
                      <a:endParaRPr lang="es-ES"/>
                    </a:p>
                  </a:txBody>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4202">
                <a:tc gridSpan="5">
                  <a:txBody>
                    <a:bodyPr/>
                    <a:lstStyle/>
                    <a:p>
                      <a:pPr algn="ctr" fontAlgn="b"/>
                      <a:r>
                        <a:rPr lang="es-ES" sz="900" b="1" i="0" u="none" strike="noStrike">
                          <a:solidFill>
                            <a:srgbClr val="FFFFFF"/>
                          </a:solidFill>
                          <a:latin typeface="Calibri"/>
                        </a:rPr>
                        <a:t>ENTE PUBLICO</a:t>
                      </a:r>
                    </a:p>
                  </a:txBody>
                  <a:tcPr marL="7403" marR="7403" marT="74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23663">
                <a:tc gridSpan="2">
                  <a:txBody>
                    <a:bodyPr/>
                    <a:lstStyle/>
                    <a:p>
                      <a:pPr algn="ctr" fontAlgn="ctr"/>
                      <a:r>
                        <a:rPr lang="es-ES" sz="900" b="0" i="0" u="none" strike="noStrike">
                          <a:solidFill>
                            <a:srgbClr val="000000"/>
                          </a:solidFill>
                          <a:latin typeface="Calibri"/>
                        </a:rPr>
                        <a:t>(REFERENCIA)</a:t>
                      </a:r>
                    </a:p>
                  </a:txBody>
                  <a:tcPr marL="7403" marR="7403" marT="7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900" b="1" i="0" u="none" strike="noStrike">
                          <a:solidFill>
                            <a:srgbClr val="FFFFFF"/>
                          </a:solidFill>
                          <a:latin typeface="Calibri"/>
                        </a:rPr>
                        <a:t>IDENTIFICACIÓN DEL RESPONSABLE DE SEGURIDAD</a:t>
                      </a:r>
                    </a:p>
                  </a:txBody>
                  <a:tcPr marL="7403" marR="7403" marT="7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900" b="0" i="0" u="none" strike="noStrike">
                          <a:solidFill>
                            <a:srgbClr val="000000"/>
                          </a:solidFill>
                          <a:latin typeface="Calibri"/>
                        </a:rPr>
                        <a:t>VERSION</a:t>
                      </a:r>
                    </a:p>
                  </a:txBody>
                  <a:tcPr marL="7403" marR="7403" marT="7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4202">
                <a:tc gridSpan="2">
                  <a:txBody>
                    <a:bodyPr/>
                    <a:lstStyle/>
                    <a:p>
                      <a:pPr algn="ctr" fontAlgn="ctr"/>
                      <a:r>
                        <a:rPr lang="es-ES" sz="900" b="0" i="0" u="none" strike="noStrike">
                          <a:solidFill>
                            <a:srgbClr val="000000"/>
                          </a:solidFill>
                          <a:latin typeface="Calibri"/>
                        </a:rPr>
                        <a:t>ELABORADO POR</a:t>
                      </a:r>
                    </a:p>
                  </a:txBody>
                  <a:tcPr marL="7403" marR="7403" marT="7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900" b="0" i="0" u="none" strike="noStrike">
                          <a:solidFill>
                            <a:srgbClr val="000000"/>
                          </a:solidFill>
                          <a:latin typeface="Calibri"/>
                        </a:rPr>
                        <a:t>FECHA</a:t>
                      </a:r>
                    </a:p>
                  </a:txBody>
                  <a:tcPr marL="7403" marR="7403" marT="7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900" b="0" i="0" u="none" strike="noStrike">
                          <a:solidFill>
                            <a:srgbClr val="000000"/>
                          </a:solidFill>
                          <a:latin typeface="Calibri"/>
                        </a:rPr>
                        <a:t>APROBADO POR</a:t>
                      </a:r>
                    </a:p>
                  </a:txBody>
                  <a:tcPr marL="7403" marR="7403" marT="7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900" b="0" i="0" u="none" strike="noStrike">
                          <a:solidFill>
                            <a:srgbClr val="000000"/>
                          </a:solidFill>
                          <a:latin typeface="Calibri"/>
                        </a:rPr>
                        <a:t>FECHA</a:t>
                      </a:r>
                    </a:p>
                  </a:txBody>
                  <a:tcPr marL="7403" marR="7403" marT="7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9341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FUNCION:</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gridSpan="2">
                  <a:txBody>
                    <a:bodyPr/>
                    <a:lstStyle/>
                    <a:p>
                      <a:pPr algn="l" fontAlgn="b"/>
                      <a:r>
                        <a:rPr lang="es-ES" sz="900" b="0" i="0" u="none" strike="noStrike">
                          <a:solidFill>
                            <a:srgbClr val="000000"/>
                          </a:solidFill>
                          <a:latin typeface="Calibri"/>
                        </a:rPr>
                        <a:t>NOMBRE Y APELLIDOS:</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CATEGORÍA:</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gridSpan="3">
                  <a:txBody>
                    <a:bodyPr/>
                    <a:lstStyle/>
                    <a:p>
                      <a:pPr algn="l" fontAlgn="b"/>
                      <a:r>
                        <a:rPr lang="es-ES" sz="900" b="0" i="0" u="none" strike="noStrike">
                          <a:solidFill>
                            <a:srgbClr val="000000"/>
                          </a:solidFill>
                          <a:latin typeface="Calibri"/>
                        </a:rPr>
                        <a:t>DIVISIÓN O DEPARTAMENTO:</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DIRECCIÓN:</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TELEFONO:</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gridSpan="2">
                  <a:txBody>
                    <a:bodyPr/>
                    <a:lstStyle/>
                    <a:p>
                      <a:pPr algn="l" fontAlgn="b"/>
                      <a:r>
                        <a:rPr lang="es-ES" sz="900" b="0" i="0" u="none" strike="noStrike">
                          <a:solidFill>
                            <a:srgbClr val="000000"/>
                          </a:solidFill>
                          <a:latin typeface="Calibri"/>
                        </a:rPr>
                        <a:t>CORREO ELECTRONICO:</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8420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03" marR="7403" marT="7403"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a:noFill/>
                    </a:lnB>
                  </a:tcPr>
                </a:tc>
              </a:tr>
              <a:tr h="193412">
                <a:tc>
                  <a:txBody>
                    <a:bodyPr/>
                    <a:lstStyle/>
                    <a:p>
                      <a:pPr algn="l" fontAlgn="b"/>
                      <a:r>
                        <a:rPr lang="es-ES" sz="900" b="0" i="0" u="none" strike="noStrike">
                          <a:solidFill>
                            <a:srgbClr val="000000"/>
                          </a:solidFill>
                          <a:latin typeface="Calibri"/>
                        </a:rPr>
                        <a:t> </a:t>
                      </a:r>
                    </a:p>
                  </a:txBody>
                  <a:tcPr marL="7403" marR="7403" marT="74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03" marR="7403" marT="74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7403" marR="7403" marT="74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5 Imagen" descr="candado.jpg"/>
          <p:cNvPicPr>
            <a:picLocks noChangeAspect="1"/>
          </p:cNvPicPr>
          <p:nvPr/>
        </p:nvPicPr>
        <p:blipFill>
          <a:blip r:embed="rId3" cstate="print"/>
          <a:srcRect/>
          <a:stretch>
            <a:fillRect/>
          </a:stretch>
        </p:blipFill>
        <p:spPr bwMode="auto">
          <a:xfrm>
            <a:off x="3924300" y="3141663"/>
            <a:ext cx="3109913" cy="2590800"/>
          </a:xfrm>
          <a:prstGeom prst="rect">
            <a:avLst/>
          </a:prstGeom>
          <a:noFill/>
          <a:ln w="9525">
            <a:noFill/>
            <a:miter lim="800000"/>
            <a:headEnd/>
            <a:tailEnd/>
          </a:ln>
        </p:spPr>
      </p:pic>
      <p:sp>
        <p:nvSpPr>
          <p:cNvPr id="18435" name="1 Título"/>
          <p:cNvSpPr>
            <a:spLocks noGrp="1"/>
          </p:cNvSpPr>
          <p:nvPr>
            <p:ph type="ctrTitle"/>
          </p:nvPr>
        </p:nvSpPr>
        <p:spPr>
          <a:xfrm>
            <a:off x="2700338" y="1844675"/>
            <a:ext cx="5816600" cy="1470025"/>
          </a:xfrm>
        </p:spPr>
        <p:txBody>
          <a:bodyPr/>
          <a:lstStyle/>
          <a:p>
            <a:pPr eaLnBrk="1" hangingPunct="1"/>
            <a:r>
              <a:rPr lang="es-MX" b="1" smtClean="0"/>
              <a:t>Medidas de Seguridad</a:t>
            </a:r>
          </a:p>
        </p:txBody>
      </p:sp>
      <p:sp>
        <p:nvSpPr>
          <p:cNvPr id="18436" name="2 CuadroTexto"/>
          <p:cNvSpPr txBox="1">
            <a:spLocks noChangeArrowheads="1"/>
          </p:cNvSpPr>
          <p:nvPr/>
        </p:nvSpPr>
        <p:spPr bwMode="auto">
          <a:xfrm>
            <a:off x="611188" y="1268413"/>
            <a:ext cx="1738312" cy="3770312"/>
          </a:xfrm>
          <a:prstGeom prst="rect">
            <a:avLst/>
          </a:prstGeom>
          <a:noFill/>
          <a:ln w="9525">
            <a:noFill/>
            <a:miter lim="800000"/>
            <a:headEnd/>
            <a:tailEnd/>
          </a:ln>
        </p:spPr>
        <p:txBody>
          <a:bodyPr wrap="none">
            <a:spAutoFit/>
          </a:bodyPr>
          <a:lstStyle/>
          <a:p>
            <a:r>
              <a:rPr lang="es-MX" sz="23900" b="1">
                <a:solidFill>
                  <a:srgbClr val="93117E"/>
                </a:solidFill>
                <a:latin typeface="Calibri" pitchFamily="34" charset="0"/>
              </a:rPr>
              <a:t>1</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2700338" y="260350"/>
            <a:ext cx="4103687" cy="369888"/>
          </a:xfrm>
          <a:prstGeom prst="rect">
            <a:avLst/>
          </a:prstGeom>
          <a:noFill/>
          <a:ln w="9525">
            <a:noFill/>
            <a:miter lim="800000"/>
            <a:headEnd/>
            <a:tailEnd/>
          </a:ln>
        </p:spPr>
        <p:txBody>
          <a:bodyPr>
            <a:spAutoFit/>
          </a:bodyPr>
          <a:lstStyle/>
          <a:p>
            <a:pPr algn="ctr"/>
            <a:r>
              <a:rPr lang="es-MX" b="1">
                <a:solidFill>
                  <a:schemeClr val="bg1"/>
                </a:solidFill>
              </a:rPr>
              <a:t>AMBITO DE APLICACIÓN</a:t>
            </a:r>
            <a:endParaRPr lang="es-ES" b="1">
              <a:solidFill>
                <a:schemeClr val="bg1"/>
              </a:solidFill>
            </a:endParaRPr>
          </a:p>
        </p:txBody>
      </p:sp>
      <p:graphicFrame>
        <p:nvGraphicFramePr>
          <p:cNvPr id="3" name="2 Tabla"/>
          <p:cNvGraphicFramePr>
            <a:graphicFrameLocks noGrp="1"/>
          </p:cNvGraphicFramePr>
          <p:nvPr/>
        </p:nvGraphicFramePr>
        <p:xfrm>
          <a:off x="2627313" y="1412875"/>
          <a:ext cx="4706601" cy="5056322"/>
        </p:xfrm>
        <a:graphic>
          <a:graphicData uri="http://schemas.openxmlformats.org/drawingml/2006/table">
            <a:tbl>
              <a:tblPr/>
              <a:tblGrid>
                <a:gridCol w="742659"/>
                <a:gridCol w="742659"/>
                <a:gridCol w="742659"/>
                <a:gridCol w="993306"/>
                <a:gridCol w="742659"/>
                <a:gridCol w="742659"/>
              </a:tblGrid>
              <a:tr h="165239">
                <a:tc rowSpan="2">
                  <a:txBody>
                    <a:bodyPr/>
                    <a:lstStyle/>
                    <a:p>
                      <a:pPr algn="ctr" fontAlgn="b"/>
                      <a:r>
                        <a:rPr lang="es-MX" sz="700" b="0" i="0" u="none" strike="noStrike">
                          <a:solidFill>
                            <a:srgbClr val="000000"/>
                          </a:solidFill>
                          <a:latin typeface="Arial"/>
                        </a:rPr>
                        <a:t>Logo del Ente Público</a:t>
                      </a:r>
                    </a:p>
                  </a:txBody>
                  <a:tcPr marL="6641" marR="6641" marT="664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502">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5239">
                <a:tc gridSpan="5">
                  <a:txBody>
                    <a:bodyPr/>
                    <a:lstStyle/>
                    <a:p>
                      <a:pPr algn="ctr" fontAlgn="b"/>
                      <a:r>
                        <a:rPr lang="es-ES" sz="800" b="1" i="0" u="none" strike="noStrike">
                          <a:solidFill>
                            <a:srgbClr val="FFFFFF"/>
                          </a:solidFill>
                          <a:latin typeface="Calibri"/>
                        </a:rPr>
                        <a:t>ENTE PUBLICO</a:t>
                      </a:r>
                    </a:p>
                  </a:txBody>
                  <a:tcPr marL="6641" marR="6641" marT="664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65239">
                <a:tc gridSpan="2">
                  <a:txBody>
                    <a:bodyPr/>
                    <a:lstStyle/>
                    <a:p>
                      <a:pPr algn="ctr" fontAlgn="ctr"/>
                      <a:r>
                        <a:rPr lang="es-ES" sz="800" b="0" i="0" u="none" strike="noStrike">
                          <a:solidFill>
                            <a:srgbClr val="000000"/>
                          </a:solidFill>
                          <a:latin typeface="Calibri"/>
                        </a:rPr>
                        <a:t>(REFERENCIA)</a:t>
                      </a:r>
                    </a:p>
                  </a:txBody>
                  <a:tcPr marL="6641" marR="6641" marT="66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AMBITO DE APLICACIÓN</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6641" marR="6641" marT="66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65239">
                <a:tc gridSpan="2">
                  <a:txBody>
                    <a:bodyPr/>
                    <a:lstStyle/>
                    <a:p>
                      <a:pPr algn="ctr" fontAlgn="ctr"/>
                      <a:r>
                        <a:rPr lang="es-ES" sz="800" b="0" i="0" u="none" strike="noStrike">
                          <a:solidFill>
                            <a:srgbClr val="000000"/>
                          </a:solidFill>
                          <a:latin typeface="Calibri"/>
                        </a:rPr>
                        <a:t>ELABORADO POR</a:t>
                      </a:r>
                    </a:p>
                  </a:txBody>
                  <a:tcPr marL="6641" marR="6641" marT="66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6641" marR="6641" marT="66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3502">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900558">
                <a:tc gridSpan="5">
                  <a:txBody>
                    <a:bodyPr/>
                    <a:lstStyle/>
                    <a:p>
                      <a:pPr algn="l" fontAlgn="ctr"/>
                      <a:r>
                        <a:rPr lang="es-ES" sz="800" b="0" i="0" u="none" strike="noStrike">
                          <a:solidFill>
                            <a:srgbClr val="000000"/>
                          </a:solidFill>
                          <a:latin typeface="Calibri"/>
                        </a:rPr>
                        <a:t>Las medidas de seguridad regogidas en el presente Documento de Seguridad son de aplicación</a:t>
                      </a:r>
                    </a:p>
                  </a:txBody>
                  <a:tcPr marL="6641" marR="6641" marT="6641"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65239">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641" marR="6641" marT="6641"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a:noFill/>
                    </a:lnB>
                  </a:tcPr>
                </a:tc>
              </a:tr>
              <a:tr h="173502">
                <a:tc>
                  <a:txBody>
                    <a:bodyPr/>
                    <a:lstStyle/>
                    <a:p>
                      <a:pPr algn="l" fontAlgn="b"/>
                      <a:r>
                        <a:rPr lang="es-ES" sz="800" b="0" i="0" u="none" strike="noStrike">
                          <a:solidFill>
                            <a:srgbClr val="000000"/>
                          </a:solidFill>
                          <a:latin typeface="Calibri"/>
                        </a:rPr>
                        <a:t> </a:t>
                      </a:r>
                    </a:p>
                  </a:txBody>
                  <a:tcPr marL="6641" marR="6641" marT="664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641" marR="6641" marT="66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6641" marR="6641" marT="664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CuadroTexto"/>
          <p:cNvSpPr txBox="1">
            <a:spLocks noChangeArrowheads="1"/>
          </p:cNvSpPr>
          <p:nvPr/>
        </p:nvSpPr>
        <p:spPr bwMode="auto">
          <a:xfrm>
            <a:off x="2339975" y="260350"/>
            <a:ext cx="4895850" cy="646113"/>
          </a:xfrm>
          <a:prstGeom prst="rect">
            <a:avLst/>
          </a:prstGeom>
          <a:noFill/>
          <a:ln w="9525">
            <a:noFill/>
            <a:miter lim="800000"/>
            <a:headEnd/>
            <a:tailEnd/>
          </a:ln>
        </p:spPr>
        <p:txBody>
          <a:bodyPr>
            <a:spAutoFit/>
          </a:bodyPr>
          <a:lstStyle/>
          <a:p>
            <a:pPr algn="ctr"/>
            <a:r>
              <a:rPr lang="es-MX" b="1">
                <a:solidFill>
                  <a:schemeClr val="bg1"/>
                </a:solidFill>
              </a:rPr>
              <a:t>ESTRUCTURA Y DESCRIPCIÓN DEL SISTEMA DE DATOS PERSONALES</a:t>
            </a:r>
            <a:endParaRPr lang="es-ES" b="1">
              <a:solidFill>
                <a:schemeClr val="bg1"/>
              </a:solidFill>
            </a:endParaRPr>
          </a:p>
        </p:txBody>
      </p:sp>
      <p:graphicFrame>
        <p:nvGraphicFramePr>
          <p:cNvPr id="4" name="3 Tabla"/>
          <p:cNvGraphicFramePr>
            <a:graphicFrameLocks noGrp="1"/>
          </p:cNvGraphicFramePr>
          <p:nvPr/>
        </p:nvGraphicFramePr>
        <p:xfrm>
          <a:off x="250825" y="1268413"/>
          <a:ext cx="4199714" cy="5128346"/>
        </p:xfrm>
        <a:graphic>
          <a:graphicData uri="http://schemas.openxmlformats.org/drawingml/2006/table">
            <a:tbl>
              <a:tblPr/>
              <a:tblGrid>
                <a:gridCol w="674653"/>
                <a:gridCol w="598754"/>
                <a:gridCol w="674653"/>
                <a:gridCol w="902348"/>
                <a:gridCol w="674653"/>
                <a:gridCol w="674653"/>
              </a:tblGrid>
              <a:tr h="177759">
                <a:tc rowSpan="2">
                  <a:txBody>
                    <a:bodyPr/>
                    <a:lstStyle/>
                    <a:p>
                      <a:pPr algn="ctr" fontAlgn="b"/>
                      <a:r>
                        <a:rPr lang="es-MX" sz="700" b="0" i="0" u="none" strike="noStrike">
                          <a:solidFill>
                            <a:srgbClr val="000000"/>
                          </a:solidFill>
                          <a:latin typeface="Arial"/>
                        </a:rPr>
                        <a:t>Logo del Ente Público</a:t>
                      </a:r>
                    </a:p>
                  </a:txBody>
                  <a:tcPr marL="7043" marR="7043" marT="70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6647">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7759">
                <a:tc gridSpan="5">
                  <a:txBody>
                    <a:bodyPr/>
                    <a:lstStyle/>
                    <a:p>
                      <a:pPr algn="ctr" fontAlgn="b"/>
                      <a:r>
                        <a:rPr lang="es-ES" sz="800" b="1" i="0" u="none" strike="noStrike">
                          <a:solidFill>
                            <a:srgbClr val="FFFFFF"/>
                          </a:solidFill>
                          <a:latin typeface="Calibri"/>
                        </a:rPr>
                        <a:t>ENTE PUBLICO</a:t>
                      </a:r>
                    </a:p>
                  </a:txBody>
                  <a:tcPr marL="7043" marR="7043" marT="70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657707">
                <a:tc gridSpan="2">
                  <a:txBody>
                    <a:bodyPr/>
                    <a:lstStyle/>
                    <a:p>
                      <a:pPr algn="ctr" fontAlgn="ctr"/>
                      <a:r>
                        <a:rPr lang="es-ES" sz="800" b="0" i="0" u="none" strike="noStrike">
                          <a:solidFill>
                            <a:srgbClr val="000000"/>
                          </a:solidFill>
                          <a:latin typeface="Calibri"/>
                        </a:rPr>
                        <a:t>(REFERENCIA)</a:t>
                      </a:r>
                    </a:p>
                  </a:txBody>
                  <a:tcPr marL="7043" marR="7043" marT="7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ESTRUCTURA Y DESCRIPCION DEL SISTEMA DE DATOS PERSONALES</a:t>
                      </a:r>
                    </a:p>
                  </a:txBody>
                  <a:tcPr marL="7043" marR="7043"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043" marR="7043" marT="7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7759">
                <a:tc gridSpan="2">
                  <a:txBody>
                    <a:bodyPr/>
                    <a:lstStyle/>
                    <a:p>
                      <a:pPr algn="ctr" fontAlgn="ctr"/>
                      <a:r>
                        <a:rPr lang="es-ES" sz="800" b="0" i="0" u="none" strike="noStrike">
                          <a:solidFill>
                            <a:srgbClr val="000000"/>
                          </a:solidFill>
                          <a:latin typeface="Calibri"/>
                        </a:rPr>
                        <a:t>ELABORADO POR</a:t>
                      </a:r>
                    </a:p>
                  </a:txBody>
                  <a:tcPr marL="7043" marR="7043" marT="7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043" marR="7043"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043" marR="7043"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043" marR="7043" marT="7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6647">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gridSpan="2">
                  <a:txBody>
                    <a:bodyPr/>
                    <a:lstStyle/>
                    <a:p>
                      <a:pPr algn="l" fontAlgn="b"/>
                      <a:r>
                        <a:rPr lang="es-ES" sz="800" b="0" i="0" u="none" strike="noStrike">
                          <a:solidFill>
                            <a:srgbClr val="000000"/>
                          </a:solidFill>
                          <a:latin typeface="Calibri"/>
                        </a:rPr>
                        <a:t>DATOS DEL SISTEMA:</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gridSpan="4">
                  <a:txBody>
                    <a:bodyPr/>
                    <a:lstStyle/>
                    <a:p>
                      <a:pPr algn="l" fontAlgn="b"/>
                      <a:r>
                        <a:rPr lang="es-ES" sz="800" b="0" i="0" u="none" strike="noStrike">
                          <a:solidFill>
                            <a:srgbClr val="000000"/>
                          </a:solidFill>
                          <a:latin typeface="Calibri"/>
                        </a:rPr>
                        <a:t>UNIDAD ADMINISTRATIVA RESPONSABLE:</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gridSpan="2">
                  <a:txBody>
                    <a:bodyPr/>
                    <a:lstStyle/>
                    <a:p>
                      <a:pPr algn="l" fontAlgn="b"/>
                      <a:r>
                        <a:rPr lang="es-ES" sz="800" b="0" i="0" u="none" strike="noStrike">
                          <a:solidFill>
                            <a:srgbClr val="000000"/>
                          </a:solidFill>
                          <a:latin typeface="Calibri"/>
                        </a:rPr>
                        <a:t>ENCARGADOS:</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USUARIOS:</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ORIGEN:</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DESTINO:</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gridSpan="2">
                  <a:txBody>
                    <a:bodyPr/>
                    <a:lstStyle/>
                    <a:p>
                      <a:pPr algn="l" fontAlgn="b"/>
                      <a:r>
                        <a:rPr lang="es-ES" sz="800" b="0" i="0" u="none" strike="noStrike">
                          <a:solidFill>
                            <a:srgbClr val="000000"/>
                          </a:solidFill>
                          <a:latin typeface="Calibri"/>
                        </a:rPr>
                        <a:t>INTERRELACION:</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gridSpan="3">
                  <a:txBody>
                    <a:bodyPr/>
                    <a:lstStyle/>
                    <a:p>
                      <a:pPr algn="l" fontAlgn="b"/>
                      <a:r>
                        <a:rPr lang="es-ES" sz="800" b="0" i="0" u="none" strike="noStrike">
                          <a:solidFill>
                            <a:srgbClr val="000000"/>
                          </a:solidFill>
                          <a:latin typeface="Calibri"/>
                        </a:rPr>
                        <a:t>TIEMPO DE CONSERVACION:</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7759">
                <a:tc gridSpan="3">
                  <a:txBody>
                    <a:bodyPr/>
                    <a:lstStyle/>
                    <a:p>
                      <a:pPr algn="l" fontAlgn="b"/>
                      <a:r>
                        <a:rPr lang="es-ES" sz="800" b="0" i="0" u="none" strike="noStrike">
                          <a:solidFill>
                            <a:srgbClr val="000000"/>
                          </a:solidFill>
                          <a:latin typeface="Calibri"/>
                        </a:rPr>
                        <a:t>NORMATIVIDAD APLICABLE:</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86647">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572000" y="1268413"/>
          <a:ext cx="4248470" cy="5184573"/>
        </p:xfrm>
        <a:graphic>
          <a:graphicData uri="http://schemas.openxmlformats.org/drawingml/2006/table">
            <a:tbl>
              <a:tblPr/>
              <a:tblGrid>
                <a:gridCol w="670811"/>
                <a:gridCol w="670811"/>
                <a:gridCol w="670811"/>
                <a:gridCol w="894415"/>
                <a:gridCol w="670811"/>
                <a:gridCol w="670811"/>
              </a:tblGrid>
              <a:tr h="179708">
                <a:tc rowSpan="2">
                  <a:txBody>
                    <a:bodyPr/>
                    <a:lstStyle/>
                    <a:p>
                      <a:pPr algn="ctr" fontAlgn="b"/>
                      <a:r>
                        <a:rPr lang="es-MX" sz="700" b="0" i="0" u="none" strike="noStrike">
                          <a:solidFill>
                            <a:srgbClr val="000000"/>
                          </a:solidFill>
                          <a:latin typeface="Arial"/>
                        </a:rPr>
                        <a:t>Logo del Ente Público</a:t>
                      </a:r>
                      <a:endParaRPr lang="es-ES" sz="700" b="0" i="0" u="none" strike="noStrike">
                        <a:solidFill>
                          <a:srgbClr val="000000"/>
                        </a:solidFill>
                        <a:latin typeface="Arial"/>
                      </a:endParaRPr>
                    </a:p>
                  </a:txBody>
                  <a:tcPr marL="7043" marR="7043" marT="70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8693">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9708">
                <a:tc gridSpan="5">
                  <a:txBody>
                    <a:bodyPr/>
                    <a:lstStyle/>
                    <a:p>
                      <a:pPr algn="ctr" fontAlgn="b"/>
                      <a:r>
                        <a:rPr lang="es-ES" sz="800" b="1" i="0" u="none" strike="noStrike">
                          <a:solidFill>
                            <a:srgbClr val="FFFFFF"/>
                          </a:solidFill>
                          <a:latin typeface="Calibri"/>
                        </a:rPr>
                        <a:t>ENTE PUBLICO</a:t>
                      </a:r>
                    </a:p>
                  </a:txBody>
                  <a:tcPr marL="7043" marR="7043" marT="70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664918">
                <a:tc gridSpan="2">
                  <a:txBody>
                    <a:bodyPr/>
                    <a:lstStyle/>
                    <a:p>
                      <a:pPr algn="ctr" fontAlgn="ctr"/>
                      <a:r>
                        <a:rPr lang="es-ES" sz="800" b="0" i="0" u="none" strike="noStrike">
                          <a:solidFill>
                            <a:srgbClr val="000000"/>
                          </a:solidFill>
                          <a:latin typeface="Calibri"/>
                        </a:rPr>
                        <a:t>(REFERENCIA)</a:t>
                      </a:r>
                    </a:p>
                  </a:txBody>
                  <a:tcPr marL="7043" marR="7043" marT="7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ESTRUCTURA Y DESCRIPCION DEL SISTEMA DE DATOS PERSONALES</a:t>
                      </a:r>
                    </a:p>
                  </a:txBody>
                  <a:tcPr marL="7043" marR="7043"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043" marR="7043" marT="7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9708">
                <a:tc gridSpan="2">
                  <a:txBody>
                    <a:bodyPr/>
                    <a:lstStyle/>
                    <a:p>
                      <a:pPr algn="ctr" fontAlgn="ctr"/>
                      <a:r>
                        <a:rPr lang="es-ES" sz="800" b="0" i="0" u="none" strike="noStrike">
                          <a:solidFill>
                            <a:srgbClr val="000000"/>
                          </a:solidFill>
                          <a:latin typeface="Calibri"/>
                        </a:rPr>
                        <a:t>ELABORADO POR</a:t>
                      </a:r>
                    </a:p>
                  </a:txBody>
                  <a:tcPr marL="7043" marR="7043" marT="70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043" marR="7043"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043" marR="7043"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043" marR="7043" marT="7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8693">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gridSpan="2">
                  <a:txBody>
                    <a:bodyPr/>
                    <a:lstStyle/>
                    <a:p>
                      <a:pPr algn="l" fontAlgn="b"/>
                      <a:r>
                        <a:rPr lang="es-ES" sz="800" b="0" i="0" u="none" strike="noStrike">
                          <a:solidFill>
                            <a:srgbClr val="000000"/>
                          </a:solidFill>
                          <a:latin typeface="Calibri"/>
                        </a:rPr>
                        <a:t>ORGIEN DE LOS DATOS</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gridSpan="2">
                  <a:txBody>
                    <a:bodyPr/>
                    <a:lstStyle/>
                    <a:p>
                      <a:pPr algn="l" fontAlgn="b"/>
                      <a:r>
                        <a:rPr lang="es-ES" sz="800" b="0" i="0" u="none" strike="noStrike">
                          <a:solidFill>
                            <a:srgbClr val="000000"/>
                          </a:solidFill>
                          <a:latin typeface="Calibri"/>
                        </a:rPr>
                        <a:t>CESION DE DATOS:</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gridSpan="4">
                  <a:txBody>
                    <a:bodyPr/>
                    <a:lstStyle/>
                    <a:p>
                      <a:pPr algn="l" fontAlgn="b"/>
                      <a:r>
                        <a:rPr lang="es-ES" sz="800" b="0" i="0" u="none" strike="noStrike">
                          <a:solidFill>
                            <a:srgbClr val="000000"/>
                          </a:solidFill>
                          <a:latin typeface="Calibri"/>
                        </a:rPr>
                        <a:t>UNIDAD ADMINISTRATIVA RESPONSABLE:</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gridSpan="2">
                  <a:txBody>
                    <a:bodyPr/>
                    <a:lstStyle/>
                    <a:p>
                      <a:pPr algn="l" fontAlgn="b"/>
                      <a:r>
                        <a:rPr lang="es-ES" sz="800" b="0" i="0" u="none" strike="noStrike">
                          <a:solidFill>
                            <a:srgbClr val="000000"/>
                          </a:solidFill>
                          <a:latin typeface="Calibri"/>
                        </a:rPr>
                        <a:t>NIVEL DE SEGURIDAD: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79708">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43" marR="7043" marT="7043"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a:noFill/>
                    </a:lnB>
                  </a:tcPr>
                </a:tc>
              </a:tr>
              <a:tr h="188693">
                <a:tc>
                  <a:txBody>
                    <a:bodyPr/>
                    <a:lstStyle/>
                    <a:p>
                      <a:pPr algn="l" fontAlgn="b"/>
                      <a:r>
                        <a:rPr lang="es-ES" sz="800" b="0" i="0" u="none" strike="noStrike">
                          <a:solidFill>
                            <a:srgbClr val="000000"/>
                          </a:solidFill>
                          <a:latin typeface="Calibri"/>
                        </a:rPr>
                        <a:t> </a:t>
                      </a:r>
                    </a:p>
                  </a:txBody>
                  <a:tcPr marL="7043" marR="7043" marT="70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43" marR="7043" marT="70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043" marR="7043" marT="70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CuadroTexto"/>
          <p:cNvSpPr txBox="1">
            <a:spLocks noChangeArrowheads="1"/>
          </p:cNvSpPr>
          <p:nvPr/>
        </p:nvSpPr>
        <p:spPr bwMode="auto">
          <a:xfrm>
            <a:off x="900113" y="115888"/>
            <a:ext cx="6767512" cy="923925"/>
          </a:xfrm>
          <a:prstGeom prst="rect">
            <a:avLst/>
          </a:prstGeom>
          <a:noFill/>
          <a:ln w="9525">
            <a:noFill/>
            <a:miter lim="800000"/>
            <a:headEnd/>
            <a:tailEnd/>
          </a:ln>
        </p:spPr>
        <p:txBody>
          <a:bodyPr>
            <a:spAutoFit/>
          </a:bodyPr>
          <a:lstStyle/>
          <a:p>
            <a:pPr algn="ctr"/>
            <a:r>
              <a:rPr lang="es-MX" b="1">
                <a:solidFill>
                  <a:schemeClr val="bg1"/>
                </a:solidFill>
              </a:rPr>
              <a:t>ESPECIFICACION DETALLADA DE LA CATEGORIA DE DATOS PERSONALES CONTENIDOS EN EL SISTEMA DE DATOS PERSONALES</a:t>
            </a:r>
            <a:endParaRPr lang="es-ES" b="1">
              <a:solidFill>
                <a:schemeClr val="bg1"/>
              </a:solidFill>
            </a:endParaRPr>
          </a:p>
        </p:txBody>
      </p:sp>
      <p:graphicFrame>
        <p:nvGraphicFramePr>
          <p:cNvPr id="3" name="2 Tabla"/>
          <p:cNvGraphicFramePr>
            <a:graphicFrameLocks noGrp="1"/>
          </p:cNvGraphicFramePr>
          <p:nvPr/>
        </p:nvGraphicFramePr>
        <p:xfrm>
          <a:off x="2841625" y="1397000"/>
          <a:ext cx="4106593" cy="4984317"/>
        </p:xfrm>
        <a:graphic>
          <a:graphicData uri="http://schemas.openxmlformats.org/drawingml/2006/table">
            <a:tbl>
              <a:tblPr/>
              <a:tblGrid>
                <a:gridCol w="647983"/>
                <a:gridCol w="647983"/>
                <a:gridCol w="647983"/>
                <a:gridCol w="866678"/>
                <a:gridCol w="647983"/>
                <a:gridCol w="647983"/>
              </a:tblGrid>
              <a:tr h="167540">
                <a:tc rowSpan="2">
                  <a:txBody>
                    <a:bodyPr/>
                    <a:lstStyle/>
                    <a:p>
                      <a:pPr algn="ctr" fontAlgn="b"/>
                      <a:r>
                        <a:rPr lang="es-MX" sz="700" b="0" i="0" u="none" strike="noStrike">
                          <a:solidFill>
                            <a:srgbClr val="000000"/>
                          </a:solidFill>
                          <a:latin typeface="Arial"/>
                        </a:rPr>
                        <a:t>Logo del Ente Público</a:t>
                      </a:r>
                      <a:endParaRPr lang="es-ES" sz="700" b="0" i="0" u="none" strike="noStrike">
                        <a:solidFill>
                          <a:srgbClr val="000000"/>
                        </a:solidFill>
                        <a:latin typeface="Arial"/>
                      </a:endParaRPr>
                    </a:p>
                  </a:txBody>
                  <a:tcPr marL="6830" marR="6830" marT="68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5917">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7540">
                <a:tc gridSpan="5">
                  <a:txBody>
                    <a:bodyPr/>
                    <a:lstStyle/>
                    <a:p>
                      <a:pPr algn="ctr" fontAlgn="b"/>
                      <a:r>
                        <a:rPr lang="es-ES" sz="800" b="1" i="0" u="none" strike="noStrike">
                          <a:solidFill>
                            <a:srgbClr val="FFFFFF"/>
                          </a:solidFill>
                          <a:latin typeface="Calibri"/>
                        </a:rPr>
                        <a:t>ENTE PUBLICO</a:t>
                      </a:r>
                    </a:p>
                  </a:txBody>
                  <a:tcPr marL="6830" marR="6830" marT="68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70686">
                <a:tc gridSpan="2">
                  <a:txBody>
                    <a:bodyPr/>
                    <a:lstStyle/>
                    <a:p>
                      <a:pPr algn="ctr" fontAlgn="ctr"/>
                      <a:r>
                        <a:rPr lang="es-ES" sz="800" b="0" i="0" u="none" strike="noStrike">
                          <a:solidFill>
                            <a:srgbClr val="000000"/>
                          </a:solidFill>
                          <a:latin typeface="Calibri"/>
                        </a:rPr>
                        <a:t>(REFERENCIA)</a:t>
                      </a:r>
                    </a:p>
                  </a:txBody>
                  <a:tcPr marL="6830" marR="6830" marT="6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CATEGORIA DE DATOS PERSONALES CONTENIDOS EN EL SISTEMA  DE DATOS PERSONALES</a:t>
                      </a:r>
                    </a:p>
                  </a:txBody>
                  <a:tcPr marL="6830" marR="6830" marT="6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6830" marR="6830" marT="6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67540">
                <a:tc gridSpan="2">
                  <a:txBody>
                    <a:bodyPr/>
                    <a:lstStyle/>
                    <a:p>
                      <a:pPr algn="ctr" fontAlgn="ctr"/>
                      <a:r>
                        <a:rPr lang="es-ES" sz="800" b="0" i="0" u="none" strike="noStrike">
                          <a:solidFill>
                            <a:srgbClr val="000000"/>
                          </a:solidFill>
                          <a:latin typeface="Calibri"/>
                        </a:rPr>
                        <a:t>ELABORADO POR</a:t>
                      </a:r>
                    </a:p>
                  </a:txBody>
                  <a:tcPr marL="6830" marR="6830" marT="68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6830" marR="6830" marT="6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6830" marR="6830" marT="6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6830" marR="6830" marT="68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5917">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67540">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830" marR="6830" marT="68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r>
              <a:tr h="175917">
                <a:tc>
                  <a:txBody>
                    <a:bodyPr/>
                    <a:lstStyle/>
                    <a:p>
                      <a:pPr algn="l" fontAlgn="b"/>
                      <a:r>
                        <a:rPr lang="es-ES" sz="800" b="0" i="0" u="none" strike="noStrike">
                          <a:solidFill>
                            <a:srgbClr val="000000"/>
                          </a:solidFill>
                          <a:latin typeface="Calibri"/>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CuadroTexto"/>
          <p:cNvSpPr txBox="1">
            <a:spLocks noChangeArrowheads="1"/>
          </p:cNvSpPr>
          <p:nvPr/>
        </p:nvSpPr>
        <p:spPr bwMode="auto">
          <a:xfrm>
            <a:off x="900113" y="115888"/>
            <a:ext cx="6767512" cy="923925"/>
          </a:xfrm>
          <a:prstGeom prst="rect">
            <a:avLst/>
          </a:prstGeom>
          <a:noFill/>
          <a:ln w="9525">
            <a:noFill/>
            <a:miter lim="800000"/>
            <a:headEnd/>
            <a:tailEnd/>
          </a:ln>
        </p:spPr>
        <p:txBody>
          <a:bodyPr>
            <a:spAutoFit/>
          </a:bodyPr>
          <a:lstStyle/>
          <a:p>
            <a:pPr algn="ctr"/>
            <a:r>
              <a:rPr lang="es-MX" b="1">
                <a:solidFill>
                  <a:schemeClr val="bg1"/>
                </a:solidFill>
              </a:rPr>
              <a:t>FUNCIONES Y OBLIGACIONES DEL PERSONAL QUE INTERVENGA EN EL TRATAMIENTO DE LOS SISTEMAS DE DATOS PRESONALES</a:t>
            </a:r>
            <a:endParaRPr lang="es-ES" b="1">
              <a:solidFill>
                <a:schemeClr val="bg1"/>
              </a:solidFill>
            </a:endParaRPr>
          </a:p>
        </p:txBody>
      </p:sp>
      <p:graphicFrame>
        <p:nvGraphicFramePr>
          <p:cNvPr id="3" name="2 Tabla"/>
          <p:cNvGraphicFramePr>
            <a:graphicFrameLocks noGrp="1"/>
          </p:cNvGraphicFramePr>
          <p:nvPr/>
        </p:nvGraphicFramePr>
        <p:xfrm>
          <a:off x="468313" y="1484313"/>
          <a:ext cx="3625164" cy="4143572"/>
        </p:xfrm>
        <a:graphic>
          <a:graphicData uri="http://schemas.openxmlformats.org/drawingml/2006/table">
            <a:tbl>
              <a:tblPr/>
              <a:tblGrid>
                <a:gridCol w="572018"/>
                <a:gridCol w="572018"/>
                <a:gridCol w="572018"/>
                <a:gridCol w="765074"/>
                <a:gridCol w="572018"/>
                <a:gridCol w="572018"/>
              </a:tblGrid>
              <a:tr h="143099">
                <a:tc rowSpan="2">
                  <a:txBody>
                    <a:bodyPr/>
                    <a:lstStyle/>
                    <a:p>
                      <a:pPr algn="ctr" fontAlgn="b"/>
                      <a:r>
                        <a:rPr lang="es-MX" sz="800" b="0" i="0" u="none" strike="noStrike" dirty="0">
                          <a:solidFill>
                            <a:srgbClr val="000000"/>
                          </a:solidFill>
                          <a:latin typeface="Arial"/>
                        </a:rPr>
                        <a:t>Logo del Ente Público</a:t>
                      </a:r>
                    </a:p>
                  </a:txBody>
                  <a:tcPr marL="7155" marR="7155" marT="71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0254">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3099">
                <a:tc gridSpan="5">
                  <a:txBody>
                    <a:bodyPr/>
                    <a:lstStyle/>
                    <a:p>
                      <a:pPr algn="ctr" fontAlgn="b"/>
                      <a:r>
                        <a:rPr lang="es-ES" sz="800" b="1" i="0" u="none" strike="noStrike">
                          <a:solidFill>
                            <a:srgbClr val="FFFFFF"/>
                          </a:solidFill>
                          <a:latin typeface="Calibri"/>
                        </a:rPr>
                        <a:t>ENTE PUBLICO</a:t>
                      </a:r>
                    </a:p>
                  </a:txBody>
                  <a:tcPr marL="7155" marR="7155" marT="71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65070">
                <a:tc gridSpan="2">
                  <a:txBody>
                    <a:bodyPr/>
                    <a:lstStyle/>
                    <a:p>
                      <a:pPr algn="ctr" fontAlgn="ctr"/>
                      <a:r>
                        <a:rPr lang="es-ES" sz="800" b="0" i="0" u="none" strike="noStrike">
                          <a:solidFill>
                            <a:srgbClr val="000000"/>
                          </a:solidFill>
                          <a:latin typeface="Calibri"/>
                        </a:rPr>
                        <a:t>(REFERENCIA)</a:t>
                      </a:r>
                    </a:p>
                  </a:txBody>
                  <a:tcPr marL="7155" marR="7155" marT="7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dirty="0">
                          <a:solidFill>
                            <a:srgbClr val="FFFFFF"/>
                          </a:solidFill>
                          <a:latin typeface="Calibri"/>
                        </a:rPr>
                        <a:t>ATRIBUCIONES DEL RESPONSABLE DEL SISTEMA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155" marR="7155" marT="7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43099">
                <a:tc gridSpan="2">
                  <a:txBody>
                    <a:bodyPr/>
                    <a:lstStyle/>
                    <a:p>
                      <a:pPr algn="ctr" fontAlgn="ctr"/>
                      <a:r>
                        <a:rPr lang="es-ES" sz="800" b="0" i="0" u="none" strike="noStrike">
                          <a:solidFill>
                            <a:srgbClr val="000000"/>
                          </a:solidFill>
                          <a:latin typeface="Calibri"/>
                        </a:rPr>
                        <a:t>ELABORADO POR</a:t>
                      </a:r>
                    </a:p>
                  </a:txBody>
                  <a:tcPr marL="7155" marR="7155" marT="71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155" marR="7155" marT="71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50254">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43099">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a:noFill/>
                    </a:lnB>
                  </a:tcPr>
                </a:tc>
              </a:tr>
              <a:tr h="150254">
                <a:tc>
                  <a:txBody>
                    <a:bodyPr/>
                    <a:lstStyle/>
                    <a:p>
                      <a:pPr algn="l" fontAlgn="b"/>
                      <a:r>
                        <a:rPr lang="es-ES" sz="800" b="0" i="0" u="none" strike="noStrike">
                          <a:solidFill>
                            <a:srgbClr val="000000"/>
                          </a:solidFill>
                          <a:latin typeface="Calibri"/>
                        </a:rPr>
                        <a:t> </a:t>
                      </a:r>
                    </a:p>
                  </a:txBody>
                  <a:tcPr marL="7155" marR="7155" marT="715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55" marR="7155" marT="71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155" marR="7155" marT="715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4859338" y="1916113"/>
          <a:ext cx="1778000" cy="619125"/>
        </p:xfrm>
        <a:graphic>
          <a:graphicData uri="http://schemas.openxmlformats.org/drawingml/2006/table">
            <a:tbl>
              <a:tblPr/>
              <a:tblGrid>
                <a:gridCol w="1778000"/>
              </a:tblGrid>
              <a:tr h="619125">
                <a:tc>
                  <a:txBody>
                    <a:bodyPr/>
                    <a:lstStyle/>
                    <a:p>
                      <a:pPr algn="ctr" fontAlgn="ctr"/>
                      <a:r>
                        <a:rPr lang="es-ES" sz="1100" b="1" i="0" u="none" strike="noStrike" dirty="0">
                          <a:solidFill>
                            <a:srgbClr val="FFFFFF"/>
                          </a:solidFill>
                          <a:latin typeface="Calibri"/>
                        </a:rPr>
                        <a:t>ATRIBUCIONES DEL RESPONSABLE </a:t>
                      </a:r>
                      <a:r>
                        <a:rPr lang="es-ES" sz="1100" b="1" i="0" u="none" strike="noStrike" dirty="0" smtClean="0">
                          <a:solidFill>
                            <a:srgbClr val="FFFFFF"/>
                          </a:solidFill>
                          <a:latin typeface="Calibri"/>
                        </a:rPr>
                        <a:t>DE</a:t>
                      </a:r>
                      <a:r>
                        <a:rPr lang="es-ES" sz="1100" b="1" i="0" u="none" strike="noStrike" baseline="0" dirty="0" smtClean="0">
                          <a:solidFill>
                            <a:srgbClr val="FFFFFF"/>
                          </a:solidFill>
                          <a:latin typeface="Calibri"/>
                        </a:rPr>
                        <a:t> SEGURIDAD</a:t>
                      </a:r>
                      <a:endParaRPr lang="es-ES" sz="1100" b="1" i="0" u="none" strike="noStrike" dirty="0">
                        <a:solidFill>
                          <a:srgbClr val="FFFFFF"/>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bl>
          </a:graphicData>
        </a:graphic>
      </p:graphicFrame>
      <p:graphicFrame>
        <p:nvGraphicFramePr>
          <p:cNvPr id="6" name="5 Tabla"/>
          <p:cNvGraphicFramePr>
            <a:graphicFrameLocks noGrp="1"/>
          </p:cNvGraphicFramePr>
          <p:nvPr/>
        </p:nvGraphicFramePr>
        <p:xfrm>
          <a:off x="4859338" y="2852738"/>
          <a:ext cx="1778000" cy="619125"/>
        </p:xfrm>
        <a:graphic>
          <a:graphicData uri="http://schemas.openxmlformats.org/drawingml/2006/table">
            <a:tbl>
              <a:tblPr/>
              <a:tblGrid>
                <a:gridCol w="1778000"/>
              </a:tblGrid>
              <a:tr h="619125">
                <a:tc>
                  <a:txBody>
                    <a:bodyPr/>
                    <a:lstStyle/>
                    <a:p>
                      <a:pPr algn="ctr" fontAlgn="ctr"/>
                      <a:r>
                        <a:rPr lang="es-ES" sz="1100" b="1" i="0" u="none" strike="noStrike" dirty="0">
                          <a:solidFill>
                            <a:srgbClr val="FFFFFF"/>
                          </a:solidFill>
                          <a:latin typeface="Calibri"/>
                        </a:rPr>
                        <a:t>ATRIBUCIONES </a:t>
                      </a:r>
                      <a:r>
                        <a:rPr lang="es-ES" sz="1100" b="1" i="0" u="none" strike="noStrike" dirty="0" smtClean="0">
                          <a:solidFill>
                            <a:srgbClr val="FFFFFF"/>
                          </a:solidFill>
                          <a:latin typeface="Calibri"/>
                        </a:rPr>
                        <a:t>DE</a:t>
                      </a:r>
                      <a:r>
                        <a:rPr lang="es-ES" sz="1100" b="1" i="0" u="none" strike="noStrike" baseline="0" dirty="0" smtClean="0">
                          <a:solidFill>
                            <a:srgbClr val="FFFFFF"/>
                          </a:solidFill>
                          <a:latin typeface="Calibri"/>
                        </a:rPr>
                        <a:t> LOS USUARIOS</a:t>
                      </a:r>
                      <a:endParaRPr lang="es-ES" sz="1100" b="1" i="0" u="none" strike="noStrike" dirty="0">
                        <a:solidFill>
                          <a:srgbClr val="FFFFFF"/>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bl>
          </a:graphicData>
        </a:graphic>
      </p:graphicFrame>
      <p:graphicFrame>
        <p:nvGraphicFramePr>
          <p:cNvPr id="7" name="6 Tabla"/>
          <p:cNvGraphicFramePr>
            <a:graphicFrameLocks noGrp="1"/>
          </p:cNvGraphicFramePr>
          <p:nvPr/>
        </p:nvGraphicFramePr>
        <p:xfrm>
          <a:off x="4859338" y="3789363"/>
          <a:ext cx="1778000" cy="619125"/>
        </p:xfrm>
        <a:graphic>
          <a:graphicData uri="http://schemas.openxmlformats.org/drawingml/2006/table">
            <a:tbl>
              <a:tblPr/>
              <a:tblGrid>
                <a:gridCol w="1778000"/>
              </a:tblGrid>
              <a:tr h="619125">
                <a:tc>
                  <a:txBody>
                    <a:bodyPr/>
                    <a:lstStyle/>
                    <a:p>
                      <a:pPr algn="ctr" fontAlgn="ctr"/>
                      <a:r>
                        <a:rPr lang="es-ES" sz="1100" b="1" i="0" u="none" strike="noStrike" dirty="0">
                          <a:solidFill>
                            <a:srgbClr val="FFFFFF"/>
                          </a:solidFill>
                          <a:latin typeface="Calibri"/>
                        </a:rPr>
                        <a:t>ATRIBUCIONES </a:t>
                      </a:r>
                      <a:r>
                        <a:rPr lang="es-ES" sz="1100" b="1" i="0" u="none" strike="noStrike" dirty="0" smtClean="0">
                          <a:solidFill>
                            <a:srgbClr val="FFFFFF"/>
                          </a:solidFill>
                          <a:latin typeface="Calibri"/>
                        </a:rPr>
                        <a:t>DE----- todos</a:t>
                      </a:r>
                      <a:r>
                        <a:rPr lang="es-ES" sz="1100" b="1" i="0" u="none" strike="noStrike" baseline="0" dirty="0" smtClean="0">
                          <a:solidFill>
                            <a:srgbClr val="FFFFFF"/>
                          </a:solidFill>
                          <a:latin typeface="Calibri"/>
                        </a:rPr>
                        <a:t> aquellos que tengan acceso al sistema de datos personales</a:t>
                      </a:r>
                      <a:endParaRPr lang="es-ES" sz="1100" b="1" i="0" u="none" strike="noStrike" dirty="0">
                        <a:solidFill>
                          <a:srgbClr val="FFFFFF"/>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CuadroTexto"/>
          <p:cNvSpPr txBox="1">
            <a:spLocks noChangeArrowheads="1"/>
          </p:cNvSpPr>
          <p:nvPr/>
        </p:nvSpPr>
        <p:spPr bwMode="auto">
          <a:xfrm>
            <a:off x="1692275" y="188913"/>
            <a:ext cx="5327650" cy="646112"/>
          </a:xfrm>
          <a:prstGeom prst="rect">
            <a:avLst/>
          </a:prstGeom>
          <a:noFill/>
          <a:ln w="9525">
            <a:noFill/>
            <a:miter lim="800000"/>
            <a:headEnd/>
            <a:tailEnd/>
          </a:ln>
        </p:spPr>
        <p:txBody>
          <a:bodyPr>
            <a:spAutoFit/>
          </a:bodyPr>
          <a:lstStyle/>
          <a:p>
            <a:pPr algn="ctr"/>
            <a:r>
              <a:rPr lang="es-MX" b="1">
                <a:solidFill>
                  <a:schemeClr val="bg1"/>
                </a:solidFill>
              </a:rPr>
              <a:t>MEDIDAS  Y NORMAS PARA GARANTIZAR EL NIVEL DE SEGURIDAD</a:t>
            </a:r>
            <a:endParaRPr lang="es-ES" b="1">
              <a:solidFill>
                <a:schemeClr val="bg1"/>
              </a:solidFill>
            </a:endParaRPr>
          </a:p>
        </p:txBody>
      </p:sp>
      <p:graphicFrame>
        <p:nvGraphicFramePr>
          <p:cNvPr id="4" name="3 Tabla"/>
          <p:cNvGraphicFramePr>
            <a:graphicFrameLocks noGrp="1"/>
          </p:cNvGraphicFramePr>
          <p:nvPr/>
        </p:nvGraphicFramePr>
        <p:xfrm>
          <a:off x="2555875" y="1268413"/>
          <a:ext cx="4248469" cy="4968541"/>
        </p:xfrm>
        <a:graphic>
          <a:graphicData uri="http://schemas.openxmlformats.org/drawingml/2006/table">
            <a:tbl>
              <a:tblPr/>
              <a:tblGrid>
                <a:gridCol w="667299"/>
                <a:gridCol w="667299"/>
                <a:gridCol w="667299"/>
                <a:gridCol w="911974"/>
                <a:gridCol w="667299"/>
                <a:gridCol w="667299"/>
              </a:tblGrid>
              <a:tr h="173422">
                <a:tc rowSpan="2">
                  <a:txBody>
                    <a:bodyPr/>
                    <a:lstStyle/>
                    <a:p>
                      <a:pPr algn="ctr" fontAlgn="b"/>
                      <a:r>
                        <a:rPr lang="es-MX" sz="700" b="0" i="0" u="none" strike="noStrike">
                          <a:solidFill>
                            <a:srgbClr val="000000"/>
                          </a:solidFill>
                          <a:latin typeface="Arial"/>
                        </a:rPr>
                        <a:t>Logo del Ente Público</a:t>
                      </a:r>
                      <a:endParaRPr lang="es-ES" sz="700" b="0" i="0" u="none" strike="noStrike">
                        <a:solidFill>
                          <a:srgbClr val="000000"/>
                        </a:solidFill>
                        <a:latin typeface="Arial"/>
                      </a:endParaRPr>
                    </a:p>
                  </a:txBody>
                  <a:tcPr marL="7092" marR="7092" marT="70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2093">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3422">
                <a:tc gridSpan="5">
                  <a:txBody>
                    <a:bodyPr/>
                    <a:lstStyle/>
                    <a:p>
                      <a:pPr algn="ctr" fontAlgn="b"/>
                      <a:r>
                        <a:rPr lang="es-ES" sz="800" b="1" i="0" u="none" strike="noStrike">
                          <a:solidFill>
                            <a:srgbClr val="FFFFFF"/>
                          </a:solidFill>
                          <a:latin typeface="Calibri"/>
                        </a:rPr>
                        <a:t>ENTE PUBLICO</a:t>
                      </a:r>
                    </a:p>
                  </a:txBody>
                  <a:tcPr marL="7092" marR="7092" marT="70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606978">
                <a:tc gridSpan="2">
                  <a:txBody>
                    <a:bodyPr/>
                    <a:lstStyle/>
                    <a:p>
                      <a:pPr algn="ctr" fontAlgn="ctr"/>
                      <a:r>
                        <a:rPr lang="es-ES" sz="800" b="0" i="0" u="none" strike="noStrike">
                          <a:solidFill>
                            <a:srgbClr val="000000"/>
                          </a:solidFill>
                          <a:latin typeface="Calibri"/>
                        </a:rPr>
                        <a:t>(REFERENCIA)</a:t>
                      </a:r>
                    </a:p>
                  </a:txBody>
                  <a:tcPr marL="7092" marR="7092" marT="7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MEDIDAS Y NORMAS PARA GARANTIZAR EL NIVEL DE SEGURIDAD</a:t>
                      </a:r>
                    </a:p>
                  </a:txBody>
                  <a:tcPr marL="7092" marR="7092" marT="7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092" marR="7092" marT="7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3422">
                <a:tc gridSpan="2">
                  <a:txBody>
                    <a:bodyPr/>
                    <a:lstStyle/>
                    <a:p>
                      <a:pPr algn="ctr" fontAlgn="ctr"/>
                      <a:r>
                        <a:rPr lang="es-ES" sz="800" b="0" i="0" u="none" strike="noStrike">
                          <a:solidFill>
                            <a:srgbClr val="000000"/>
                          </a:solidFill>
                          <a:latin typeface="Calibri"/>
                        </a:rPr>
                        <a:t>ELABORADO POR</a:t>
                      </a:r>
                    </a:p>
                  </a:txBody>
                  <a:tcPr marL="7092" marR="7092" marT="7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092" marR="7092" marT="7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092" marR="7092" marT="7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092" marR="7092" marT="7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2093">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73422">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092" marR="7092" marT="70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a:noFill/>
                    </a:lnB>
                  </a:tcPr>
                </a:tc>
              </a:tr>
              <a:tr h="182093">
                <a:tc>
                  <a:txBody>
                    <a:bodyPr/>
                    <a:lstStyle/>
                    <a:p>
                      <a:pPr algn="l" fontAlgn="b"/>
                      <a:r>
                        <a:rPr lang="es-ES" sz="800" b="0" i="0" u="none" strike="noStrike">
                          <a:solidFill>
                            <a:srgbClr val="000000"/>
                          </a:solidFill>
                          <a:latin typeface="Calibri"/>
                        </a:rPr>
                        <a:t> </a:t>
                      </a:r>
                    </a:p>
                  </a:txBody>
                  <a:tcPr marL="7092" marR="7092" marT="709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092" marR="7092" marT="70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092" marR="7092" marT="70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CuadroTexto"/>
          <p:cNvSpPr txBox="1">
            <a:spLocks noChangeArrowheads="1"/>
          </p:cNvSpPr>
          <p:nvPr/>
        </p:nvSpPr>
        <p:spPr bwMode="auto">
          <a:xfrm>
            <a:off x="900113" y="115888"/>
            <a:ext cx="6767512" cy="647700"/>
          </a:xfrm>
          <a:prstGeom prst="rect">
            <a:avLst/>
          </a:prstGeom>
          <a:noFill/>
          <a:ln w="9525">
            <a:noFill/>
            <a:miter lim="800000"/>
            <a:headEnd/>
            <a:tailEnd/>
          </a:ln>
        </p:spPr>
        <p:txBody>
          <a:bodyPr>
            <a:spAutoFit/>
          </a:bodyPr>
          <a:lstStyle/>
          <a:p>
            <a:pPr algn="ctr"/>
            <a:r>
              <a:rPr lang="es-MX" b="1">
                <a:solidFill>
                  <a:schemeClr val="bg1"/>
                </a:solidFill>
              </a:rPr>
              <a:t>PROCEDIMIENTOS Y CRITERIOS PARA GARANTIZAR EL NIVEL DE SEGURIDAD</a:t>
            </a:r>
            <a:endParaRPr lang="es-ES" b="1">
              <a:solidFill>
                <a:schemeClr val="bg1"/>
              </a:solidFill>
            </a:endParaRPr>
          </a:p>
        </p:txBody>
      </p:sp>
      <p:graphicFrame>
        <p:nvGraphicFramePr>
          <p:cNvPr id="3" name="2 Tabla"/>
          <p:cNvGraphicFramePr>
            <a:graphicFrameLocks noGrp="1"/>
          </p:cNvGraphicFramePr>
          <p:nvPr/>
        </p:nvGraphicFramePr>
        <p:xfrm>
          <a:off x="2916238" y="1268413"/>
          <a:ext cx="4032450" cy="5256574"/>
        </p:xfrm>
        <a:graphic>
          <a:graphicData uri="http://schemas.openxmlformats.org/drawingml/2006/table">
            <a:tbl>
              <a:tblPr/>
              <a:tblGrid>
                <a:gridCol w="672075"/>
                <a:gridCol w="672075"/>
                <a:gridCol w="672075"/>
                <a:gridCol w="672075"/>
                <a:gridCol w="672075"/>
                <a:gridCol w="672075"/>
              </a:tblGrid>
              <a:tr h="180887">
                <a:tc rowSpan="2">
                  <a:txBody>
                    <a:bodyPr/>
                    <a:lstStyle/>
                    <a:p>
                      <a:pPr algn="ctr" fontAlgn="b"/>
                      <a:r>
                        <a:rPr lang="es-MX" sz="700" b="0" i="0" u="none" strike="noStrike">
                          <a:solidFill>
                            <a:srgbClr val="000000"/>
                          </a:solidFill>
                          <a:latin typeface="Arial"/>
                        </a:rPr>
                        <a:t>Logo del Ente Público</a:t>
                      </a:r>
                    </a:p>
                  </a:txBody>
                  <a:tcPr marL="6992" marR="6992" marT="69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9931">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0887">
                <a:tc gridSpan="5">
                  <a:txBody>
                    <a:bodyPr/>
                    <a:lstStyle/>
                    <a:p>
                      <a:pPr algn="ctr" fontAlgn="b"/>
                      <a:r>
                        <a:rPr lang="es-ES" sz="800" b="1" i="0" u="none" strike="noStrike">
                          <a:solidFill>
                            <a:srgbClr val="FFFFFF"/>
                          </a:solidFill>
                          <a:latin typeface="Calibri"/>
                        </a:rPr>
                        <a:t>ENTE PUBLICO</a:t>
                      </a:r>
                    </a:p>
                  </a:txBody>
                  <a:tcPr marL="6992" marR="6992" marT="69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60749">
                <a:tc gridSpan="2">
                  <a:txBody>
                    <a:bodyPr/>
                    <a:lstStyle/>
                    <a:p>
                      <a:pPr algn="ctr" fontAlgn="ctr"/>
                      <a:r>
                        <a:rPr lang="es-ES" sz="800" b="0" i="0" u="none" strike="noStrike">
                          <a:solidFill>
                            <a:srgbClr val="000000"/>
                          </a:solidFill>
                          <a:latin typeface="Calibri"/>
                        </a:rPr>
                        <a:t>(REFERENCIA)</a:t>
                      </a:r>
                    </a:p>
                  </a:txBody>
                  <a:tcPr marL="6992" marR="6992" marT="6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PROCEDIMIENTO PARA GARANTIZAR EL NIVEL DE SEGURIDAD</a:t>
                      </a:r>
                    </a:p>
                  </a:txBody>
                  <a:tcPr marL="6992" marR="6992" marT="6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6992" marR="6992" marT="6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327405">
                <a:tc gridSpan="2">
                  <a:txBody>
                    <a:bodyPr/>
                    <a:lstStyle/>
                    <a:p>
                      <a:pPr algn="ctr" fontAlgn="ctr"/>
                      <a:r>
                        <a:rPr lang="es-ES" sz="800" b="0" i="0" u="none" strike="noStrike">
                          <a:solidFill>
                            <a:srgbClr val="000000"/>
                          </a:solidFill>
                          <a:latin typeface="Calibri"/>
                        </a:rPr>
                        <a:t>ELABORADO POR</a:t>
                      </a:r>
                    </a:p>
                  </a:txBody>
                  <a:tcPr marL="6992" marR="6992" marT="69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6992" marR="6992" marT="6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6992" marR="6992" marT="6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6992" marR="6992" marT="69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9931">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0887">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6992" marR="6992" marT="6992"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a:noFill/>
                    </a:lnB>
                  </a:tcPr>
                </a:tc>
              </a:tr>
              <a:tr h="189931">
                <a:tc>
                  <a:txBody>
                    <a:bodyPr/>
                    <a:lstStyle/>
                    <a:p>
                      <a:pPr algn="l" fontAlgn="b"/>
                      <a:r>
                        <a:rPr lang="es-ES" sz="800" b="0" i="0" u="none" strike="noStrike">
                          <a:solidFill>
                            <a:srgbClr val="000000"/>
                          </a:solidFill>
                          <a:latin typeface="Calibri"/>
                        </a:rPr>
                        <a:t> </a:t>
                      </a:r>
                    </a:p>
                  </a:txBody>
                  <a:tcPr marL="6992" marR="6992" marT="699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6992" marR="6992" marT="69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6992" marR="6992" marT="69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785925"/>
            <a:ext cx="4429156" cy="1000133"/>
          </a:xfrm>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NIVEL BÁSICO</a:t>
            </a:r>
            <a:endParaRPr lang="es-ES" b="1" dirty="0">
              <a:latin typeface="Arial" pitchFamily="34" charset="0"/>
              <a:cs typeface="Arial" pitchFamily="34" charset="0"/>
            </a:endParaRPr>
          </a:p>
        </p:txBody>
      </p:sp>
      <p:sp>
        <p:nvSpPr>
          <p:cNvPr id="8" name="7 Subtítulo"/>
          <p:cNvSpPr>
            <a:spLocks noGrp="1"/>
          </p:cNvSpPr>
          <p:nvPr>
            <p:ph type="subTitle" idx="1"/>
          </p:nvPr>
        </p:nvSpPr>
        <p:spPr/>
        <p:txBody>
          <a:bodyPr>
            <a:normAutofit fontScale="77500" lnSpcReduction="20000"/>
          </a:bodyPr>
          <a:lstStyle/>
          <a:p>
            <a:pPr algn="just" eaLnBrk="1" hangingPunct="1">
              <a:defRPr/>
            </a:pPr>
            <a:r>
              <a:rPr lang="es-MX" i="1" dirty="0" smtClean="0"/>
              <a:t>Se entenderá como tal, el relativo a las medidas generales de seguridad cuya aplicación es obligatoria para todos los sistemas de datos personales. Dichas medidas corresponden a los siguientes aspectos:</a:t>
            </a:r>
            <a:endParaRPr lang="es-ES" dirty="0" smtClean="0"/>
          </a:p>
          <a:p>
            <a:pPr eaLnBrk="1" hangingPunct="1">
              <a:defRPr/>
            </a:pPr>
            <a:endParaRPr lang="es-E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1643050"/>
            <a:ext cx="3429024" cy="785818"/>
          </a:xfrm>
        </p:spPr>
        <p:style>
          <a:lnRef idx="0">
            <a:schemeClr val="accent2"/>
          </a:lnRef>
          <a:fillRef idx="3">
            <a:schemeClr val="accent2"/>
          </a:fillRef>
          <a:effectRef idx="3">
            <a:schemeClr val="accent2"/>
          </a:effectRef>
          <a:fontRef idx="minor">
            <a:schemeClr val="lt1"/>
          </a:fontRef>
        </p:style>
        <p:txBody>
          <a:bodyPr>
            <a:noAutofit/>
          </a:bodyPr>
          <a:lstStyle/>
          <a:p>
            <a:pPr eaLnBrk="1" hangingPunct="1">
              <a:defRPr/>
            </a:pPr>
            <a:r>
              <a:rPr lang="es-MX" i="1" dirty="0" smtClean="0"/>
              <a:t/>
            </a:r>
            <a:br>
              <a:rPr lang="es-MX" i="1" dirty="0" smtClean="0"/>
            </a:br>
            <a:r>
              <a:rPr lang="es-MX" i="1" dirty="0" smtClean="0"/>
              <a:t/>
            </a:r>
            <a:br>
              <a:rPr lang="es-MX" i="1" dirty="0" smtClean="0"/>
            </a:br>
            <a:r>
              <a:rPr lang="es-MX" i="1" dirty="0" smtClean="0"/>
              <a:t/>
            </a:r>
            <a:br>
              <a:rPr lang="es-MX" i="1" dirty="0" smtClean="0"/>
            </a:br>
            <a:r>
              <a:rPr lang="es-MX" i="1" dirty="0" smtClean="0"/>
              <a:t/>
            </a:r>
            <a:br>
              <a:rPr lang="es-MX" i="1" dirty="0" smtClean="0"/>
            </a:br>
            <a:r>
              <a:rPr lang="es-MX"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Documento de seguridad</a:t>
            </a:r>
            <a:r>
              <a:rPr lang="es-MX" i="1" dirty="0" smtClean="0"/>
              <a:t/>
            </a:r>
            <a:br>
              <a:rPr lang="es-MX" i="1" dirty="0" smtClean="0"/>
            </a:br>
            <a:r>
              <a:rPr lang="es-MX" i="1" dirty="0" smtClean="0"/>
              <a:t/>
            </a:r>
            <a:br>
              <a:rPr lang="es-MX" i="1" dirty="0" smtClean="0"/>
            </a:br>
            <a:r>
              <a:rPr lang="es-ES" sz="3600" dirty="0" smtClean="0"/>
              <a:t/>
            </a:r>
            <a:br>
              <a:rPr lang="es-ES" sz="3600" dirty="0" smtClean="0"/>
            </a:br>
            <a:r>
              <a:rPr lang="es-ES" sz="3600" dirty="0" smtClean="0"/>
              <a:t/>
            </a:r>
            <a:br>
              <a:rPr lang="es-ES" sz="3600" dirty="0" smtClean="0"/>
            </a:br>
            <a:endParaRPr lang="es-MX" sz="3600" b="1" dirty="0"/>
          </a:p>
        </p:txBody>
      </p:sp>
      <p:graphicFrame>
        <p:nvGraphicFramePr>
          <p:cNvPr id="4" name="3 Diagrama"/>
          <p:cNvGraphicFramePr/>
          <p:nvPr/>
        </p:nvGraphicFramePr>
        <p:xfrm>
          <a:off x="4357686" y="1571612"/>
          <a:ext cx="4572032"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85720" y="2928934"/>
            <a:ext cx="3710216" cy="163121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s-MX"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Funciones y obligaciones del personal que intervenga en el tratamiento de los sistemas de datos personales</a:t>
            </a:r>
          </a:p>
        </p:txBody>
      </p:sp>
      <p:sp>
        <p:nvSpPr>
          <p:cNvPr id="53253" name="5 Rectángulo"/>
          <p:cNvSpPr>
            <a:spLocks noChangeArrowheads="1"/>
          </p:cNvSpPr>
          <p:nvPr/>
        </p:nvSpPr>
        <p:spPr bwMode="auto">
          <a:xfrm>
            <a:off x="4211638" y="3213100"/>
            <a:ext cx="4572000" cy="1477963"/>
          </a:xfrm>
          <a:prstGeom prst="rect">
            <a:avLst/>
          </a:prstGeom>
          <a:noFill/>
          <a:ln w="9525">
            <a:noFill/>
            <a:miter lim="800000"/>
            <a:headEnd/>
            <a:tailEnd/>
          </a:ln>
        </p:spPr>
        <p:txBody>
          <a:bodyPr>
            <a:spAutoFit/>
          </a:bodyPr>
          <a:lstStyle/>
          <a:p>
            <a:pPr algn="just"/>
            <a:r>
              <a:rPr lang="es-MX" b="1"/>
              <a:t>El documento de seguridad debe señalar de manera clara y específica las funciones y obligaciones del personal que intervenga en el tratamiento de los datos.</a:t>
            </a:r>
            <a:endParaRPr lang="es-ES" b="1"/>
          </a:p>
        </p:txBody>
      </p:sp>
      <p:sp>
        <p:nvSpPr>
          <p:cNvPr id="7" name="6 Rectángulo"/>
          <p:cNvSpPr/>
          <p:nvPr/>
        </p:nvSpPr>
        <p:spPr>
          <a:xfrm>
            <a:off x="2428875" y="285750"/>
            <a:ext cx="4143375" cy="523875"/>
          </a:xfrm>
          <a:prstGeom prst="rect">
            <a:avLst/>
          </a:prstGeom>
        </p:spPr>
        <p:txBody>
          <a:bodyPr>
            <a:spAutoFit/>
          </a:bodyPr>
          <a:lstStyle/>
          <a:p>
            <a:pPr algn="ctr">
              <a:defRPr/>
            </a:pPr>
            <a:r>
              <a:rPr lang="es-MX"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NIVEL BÁSICO</a:t>
            </a:r>
            <a:endParaRPr lang="es-ES"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CuadroTexto"/>
          <p:cNvSpPr txBox="1">
            <a:spLocks noChangeArrowheads="1"/>
          </p:cNvSpPr>
          <p:nvPr/>
        </p:nvSpPr>
        <p:spPr bwMode="auto">
          <a:xfrm>
            <a:off x="142875" y="2119313"/>
            <a:ext cx="9001125" cy="4524375"/>
          </a:xfrm>
          <a:prstGeom prst="rect">
            <a:avLst/>
          </a:prstGeom>
          <a:noFill/>
          <a:ln w="9525">
            <a:noFill/>
            <a:miter lim="800000"/>
            <a:headEnd/>
            <a:tailEnd/>
          </a:ln>
        </p:spPr>
        <p:txBody>
          <a:bodyPr>
            <a:spAutoFit/>
          </a:bodyPr>
          <a:lstStyle/>
          <a:p>
            <a:endParaRPr lang="es-MX" b="1"/>
          </a:p>
          <a:p>
            <a:r>
              <a:rPr lang="es-MX"/>
              <a:t>Como ya se indicó, de conformidad con el artículo 2 de la LPDPDF un </a:t>
            </a:r>
            <a:r>
              <a:rPr lang="es-ES_tradnl"/>
              <a:t>Sistema de Datos Personales es “todo conjunto organizado de archivos, registros, ficheros, bases o banco de datos personales de los entes públicos, cualquiera que sea la forma o modalidad de su creación, almacenamiento, organización y acceso”;</a:t>
            </a:r>
            <a:endParaRPr lang="es-MX"/>
          </a:p>
          <a:p>
            <a:r>
              <a:rPr lang="es-ES_tradnl" i="1"/>
              <a:t> </a:t>
            </a:r>
            <a:endParaRPr lang="es-MX"/>
          </a:p>
          <a:p>
            <a:r>
              <a:rPr lang="es-MX"/>
              <a:t>Al asignar nombre al sistema es importante que éste guarde relación con la finalidad del sistema, </a:t>
            </a:r>
            <a:r>
              <a:rPr lang="es-ES_tradnl"/>
              <a:t>considerando como finalidad del sistema el motivo de creación del mismo</a:t>
            </a:r>
            <a:r>
              <a:rPr lang="es-MX"/>
              <a:t>. Además, el nombre debe coincidir con el nombre del sistema con el que fue publicado en la Gaceta Oficial del Distrito Federal o, en su caso, con el nombre con el que fue inscrito en el Registro Electrónico de Sistemas de Datos Personales (RESDP). </a:t>
            </a:r>
          </a:p>
          <a:p>
            <a:r>
              <a:rPr lang="es-MX"/>
              <a:t> </a:t>
            </a:r>
            <a:r>
              <a:rPr lang="es-MX" i="1"/>
              <a:t> </a:t>
            </a:r>
            <a:endParaRPr lang="es-MX"/>
          </a:p>
          <a:p>
            <a:r>
              <a:rPr lang="es-ES_tradnl" i="1"/>
              <a:t>(Ejemplo: SISTEMA DE DATOS PERSONALES DE LOS RECURSOS HUMANOS DEL INSTITUTO DE ACCESO A LA INFORMACIÓN PÚBLICA DEL DISTRITO FEDERAL)</a:t>
            </a:r>
            <a:endParaRPr lang="es-MX"/>
          </a:p>
          <a:p>
            <a:r>
              <a:rPr lang="es-ES_tradnl"/>
              <a:t> </a:t>
            </a:r>
            <a:endParaRPr lang="es-ES" sz="700">
              <a:latin typeface="Calibri" pitchFamily="34" charset="0"/>
            </a:endParaRPr>
          </a:p>
        </p:txBody>
      </p:sp>
      <p:sp>
        <p:nvSpPr>
          <p:cNvPr id="54275" name="4 CuadroTexto"/>
          <p:cNvSpPr txBox="1">
            <a:spLocks noChangeArrowheads="1"/>
          </p:cNvSpPr>
          <p:nvPr/>
        </p:nvSpPr>
        <p:spPr bwMode="auto">
          <a:xfrm>
            <a:off x="214313" y="1785938"/>
            <a:ext cx="6192837" cy="461962"/>
          </a:xfrm>
          <a:prstGeom prst="rect">
            <a:avLst/>
          </a:prstGeom>
          <a:noFill/>
          <a:ln w="9525">
            <a:noFill/>
            <a:miter lim="800000"/>
            <a:headEnd/>
            <a:tailEnd/>
          </a:ln>
        </p:spPr>
        <p:txBody>
          <a:bodyPr>
            <a:spAutoFit/>
          </a:bodyPr>
          <a:lstStyle/>
          <a:p>
            <a:r>
              <a:rPr lang="es-MX" sz="2400" b="1">
                <a:solidFill>
                  <a:srgbClr val="C00000"/>
                </a:solidFill>
              </a:rPr>
              <a:t>I. Nombre del sistema: </a:t>
            </a:r>
            <a:endParaRPr lang="es-MX" sz="2400">
              <a:solidFill>
                <a:srgbClr val="C00000"/>
              </a:solidFill>
            </a:endParaRPr>
          </a:p>
        </p:txBody>
      </p:sp>
      <p:sp>
        <p:nvSpPr>
          <p:cNvPr id="54276"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CuadroTexto"/>
          <p:cNvSpPr txBox="1">
            <a:spLocks noChangeArrowheads="1"/>
          </p:cNvSpPr>
          <p:nvPr/>
        </p:nvSpPr>
        <p:spPr bwMode="auto">
          <a:xfrm>
            <a:off x="142875" y="1809750"/>
            <a:ext cx="8858250" cy="5016500"/>
          </a:xfrm>
          <a:prstGeom prst="rect">
            <a:avLst/>
          </a:prstGeom>
          <a:noFill/>
          <a:ln w="9525">
            <a:noFill/>
            <a:miter lim="800000"/>
            <a:headEnd/>
            <a:tailEnd/>
          </a:ln>
        </p:spPr>
        <p:txBody>
          <a:bodyPr>
            <a:spAutoFit/>
          </a:bodyPr>
          <a:lstStyle/>
          <a:p>
            <a:r>
              <a:rPr lang="es-ES_tradnl" sz="2000" b="1"/>
              <a:t> </a:t>
            </a:r>
            <a:r>
              <a:rPr lang="es-ES_tradnl" sz="1600"/>
              <a:t>De conformidad con lo señalado en el artículo 2 de la LPDPDF el responsable del Sistema de Datos Personales es la </a:t>
            </a:r>
            <a:r>
              <a:rPr lang="es-ES_tradnl" sz="1600" i="1"/>
              <a:t>Persona física que decida sobre la protección y tratamiento de datos personales, así como el contenido y finalidad de los mismos</a:t>
            </a:r>
            <a:r>
              <a:rPr lang="es-ES_tradnl" sz="1600"/>
              <a:t>, es decir, el responsable decide la finalidad, contenido y uso del sistema y no es la persona que los trata o maneja</a:t>
            </a:r>
            <a:r>
              <a:rPr lang="es-MX" sz="1600"/>
              <a:t>. Además, el titular de la unidad administrativa que tiene bajo la guarda y custodia material de los documentos. </a:t>
            </a:r>
          </a:p>
          <a:p>
            <a:r>
              <a:rPr lang="es-MX" sz="1600"/>
              <a:t> </a:t>
            </a:r>
          </a:p>
          <a:p>
            <a:r>
              <a:rPr lang="es-MX" sz="1600"/>
              <a:t>El cargo y área de adscripción del responsable es el mismo con el que fue publicado en la GODF y/o el que fue inscrito en el RESDP.</a:t>
            </a:r>
          </a:p>
          <a:p>
            <a:r>
              <a:rPr lang="es-MX" sz="1600"/>
              <a:t> </a:t>
            </a:r>
          </a:p>
          <a:p>
            <a:r>
              <a:rPr lang="es-MX" sz="1600"/>
              <a:t>Es importante que el responsable tenga el nivel jerárquico adecuado para emitir actos de autoridad, pues de acuerdo a lo establecido en el artículo 32 de la LPDPDF es el responsable quien debe atender las solicitudes de acceso, rectificación, cancelación y oposición de datos personales (solicitudes ARCO).</a:t>
            </a:r>
          </a:p>
          <a:p>
            <a:r>
              <a:rPr lang="es-MX" sz="1600"/>
              <a:t> </a:t>
            </a:r>
          </a:p>
          <a:p>
            <a:r>
              <a:rPr lang="es-MX" sz="1600"/>
              <a:t>		(Ejemplo:  Nombre  ______</a:t>
            </a:r>
          </a:p>
          <a:p>
            <a:r>
              <a:rPr lang="es-MX" sz="1600"/>
              <a:t>		Cargo del responsable: Directora de Administración y Finanzas</a:t>
            </a:r>
          </a:p>
          <a:p>
            <a:r>
              <a:rPr lang="es-MX" sz="1600"/>
              <a:t>                                 Adscripción del responsable: Dirección de Administración y Finanzas.)</a:t>
            </a:r>
          </a:p>
          <a:p>
            <a:r>
              <a:rPr lang="es-ES_tradnl" sz="2000"/>
              <a:t> </a:t>
            </a:r>
            <a:endParaRPr lang="es-MX" sz="2000"/>
          </a:p>
          <a:p>
            <a:endParaRPr lang="es-ES" sz="800">
              <a:latin typeface="Calibri" pitchFamily="34" charset="0"/>
            </a:endParaRPr>
          </a:p>
        </p:txBody>
      </p:sp>
      <p:sp>
        <p:nvSpPr>
          <p:cNvPr id="55299" name="4 CuadroTexto"/>
          <p:cNvSpPr txBox="1">
            <a:spLocks noChangeArrowheads="1"/>
          </p:cNvSpPr>
          <p:nvPr/>
        </p:nvSpPr>
        <p:spPr bwMode="auto">
          <a:xfrm>
            <a:off x="71438" y="1428750"/>
            <a:ext cx="7929562" cy="830263"/>
          </a:xfrm>
          <a:prstGeom prst="rect">
            <a:avLst/>
          </a:prstGeom>
          <a:noFill/>
          <a:ln w="9525">
            <a:noFill/>
            <a:miter lim="800000"/>
            <a:headEnd/>
            <a:tailEnd/>
          </a:ln>
        </p:spPr>
        <p:txBody>
          <a:bodyPr>
            <a:spAutoFit/>
          </a:bodyPr>
          <a:lstStyle/>
          <a:p>
            <a:r>
              <a:rPr lang="es-ES_tradnl" sz="2400" b="1">
                <a:solidFill>
                  <a:srgbClr val="C00000"/>
                </a:solidFill>
              </a:rPr>
              <a:t>II. Nombre, cargo y adscripción del responsable</a:t>
            </a:r>
            <a:endParaRPr lang="es-MX" sz="2400">
              <a:solidFill>
                <a:srgbClr val="C00000"/>
              </a:solidFill>
            </a:endParaRPr>
          </a:p>
          <a:p>
            <a:endParaRPr lang="es-ES" sz="2400" b="1">
              <a:solidFill>
                <a:srgbClr val="C00000"/>
              </a:solidFill>
              <a:latin typeface="Calibri" pitchFamily="34" charset="0"/>
            </a:endParaRPr>
          </a:p>
        </p:txBody>
      </p:sp>
      <p:sp>
        <p:nvSpPr>
          <p:cNvPr id="55300"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CuadroTexto"/>
          <p:cNvSpPr txBox="1">
            <a:spLocks noChangeArrowheads="1"/>
          </p:cNvSpPr>
          <p:nvPr/>
        </p:nvSpPr>
        <p:spPr bwMode="auto">
          <a:xfrm>
            <a:off x="1116013" y="333375"/>
            <a:ext cx="5184775" cy="460375"/>
          </a:xfrm>
          <a:prstGeom prst="rect">
            <a:avLst/>
          </a:prstGeom>
          <a:noFill/>
          <a:ln w="9525">
            <a:noFill/>
            <a:miter lim="800000"/>
            <a:headEnd/>
            <a:tailEnd/>
          </a:ln>
        </p:spPr>
        <p:txBody>
          <a:bodyPr>
            <a:spAutoFit/>
          </a:bodyPr>
          <a:lstStyle/>
          <a:p>
            <a:r>
              <a:rPr lang="es-ES" sz="2400" b="1">
                <a:solidFill>
                  <a:schemeClr val="bg1"/>
                </a:solidFill>
                <a:latin typeface="Calibri" pitchFamily="34" charset="0"/>
              </a:rPr>
              <a:t>Medidas de Seguridad</a:t>
            </a:r>
          </a:p>
        </p:txBody>
      </p:sp>
      <p:sp>
        <p:nvSpPr>
          <p:cNvPr id="19459" name="4 CuadroTexto"/>
          <p:cNvSpPr txBox="1">
            <a:spLocks noChangeArrowheads="1"/>
          </p:cNvSpPr>
          <p:nvPr/>
        </p:nvSpPr>
        <p:spPr bwMode="auto">
          <a:xfrm>
            <a:off x="611188" y="1628775"/>
            <a:ext cx="8064500" cy="4662488"/>
          </a:xfrm>
          <a:prstGeom prst="rect">
            <a:avLst/>
          </a:prstGeom>
          <a:noFill/>
          <a:ln w="9525">
            <a:noFill/>
            <a:miter lim="800000"/>
            <a:headEnd/>
            <a:tailEnd/>
          </a:ln>
        </p:spPr>
        <p:txBody>
          <a:bodyPr>
            <a:spAutoFit/>
          </a:bodyPr>
          <a:lstStyle/>
          <a:p>
            <a:pPr algn="just">
              <a:lnSpc>
                <a:spcPct val="150000"/>
              </a:lnSpc>
            </a:pPr>
            <a:r>
              <a:rPr lang="es-ES">
                <a:latin typeface="Calibri" pitchFamily="34" charset="0"/>
              </a:rPr>
              <a:t>Articulo 13 de la </a:t>
            </a:r>
            <a:r>
              <a:rPr lang="es-ES" i="1">
                <a:latin typeface="Calibri" pitchFamily="34" charset="0"/>
              </a:rPr>
              <a:t>Ley de Protección de Datos Personales para el Distrito Federal</a:t>
            </a:r>
            <a:r>
              <a:rPr lang="es-ES">
                <a:latin typeface="Calibri" pitchFamily="34" charset="0"/>
              </a:rPr>
              <a:t>:</a:t>
            </a:r>
          </a:p>
          <a:p>
            <a:pPr>
              <a:lnSpc>
                <a:spcPct val="150000"/>
              </a:lnSpc>
            </a:pPr>
            <a:endParaRPr lang="es-ES">
              <a:latin typeface="Calibri" pitchFamily="34" charset="0"/>
            </a:endParaRPr>
          </a:p>
          <a:p>
            <a:pPr algn="just">
              <a:lnSpc>
                <a:spcPct val="150000"/>
              </a:lnSpc>
            </a:pPr>
            <a:r>
              <a:rPr lang="es-ES">
                <a:latin typeface="Calibri" pitchFamily="34" charset="0"/>
              </a:rPr>
              <a:t>Los entes públicos establecerán las medidas de seguridad técnica y organizativa </a:t>
            </a:r>
            <a:r>
              <a:rPr lang="es-ES" b="1" u="sng">
                <a:latin typeface="Calibri" pitchFamily="34" charset="0"/>
              </a:rPr>
              <a:t>para garantizar la confidencialidad e integralidad de cada sistema de datos personales</a:t>
            </a:r>
            <a:r>
              <a:rPr lang="es-ES">
                <a:latin typeface="Calibri" pitchFamily="34" charset="0"/>
              </a:rPr>
              <a:t> que posean, con la finalidad de </a:t>
            </a:r>
            <a:r>
              <a:rPr lang="es-ES" b="1" u="sng">
                <a:latin typeface="Calibri" pitchFamily="34" charset="0"/>
              </a:rPr>
              <a:t>preservar el pleno ejercicio de los derechos tutelados</a:t>
            </a:r>
            <a:r>
              <a:rPr lang="es-ES">
                <a:latin typeface="Calibri" pitchFamily="34" charset="0"/>
              </a:rPr>
              <a:t> en la presente Ley, frente a su alteración, pérdida, transmisión y acceso no autorizado, de conformidad al tipo de datos contenidos en dichos sistemas.</a:t>
            </a:r>
          </a:p>
          <a:p>
            <a:pPr algn="just">
              <a:lnSpc>
                <a:spcPct val="150000"/>
              </a:lnSpc>
            </a:pPr>
            <a:endParaRPr lang="es-ES">
              <a:latin typeface="Calibri" pitchFamily="34" charset="0"/>
            </a:endParaRPr>
          </a:p>
          <a:p>
            <a:pPr algn="just">
              <a:lnSpc>
                <a:spcPct val="150000"/>
              </a:lnSpc>
            </a:pPr>
            <a:r>
              <a:rPr lang="es-ES">
                <a:latin typeface="Calibri" pitchFamily="34" charset="0"/>
              </a:rPr>
              <a:t>Dichas medidas serán adoptadas en relación con el menor o mayor grado de protección que ameriten los datos personales, deberán constar </a:t>
            </a:r>
            <a:r>
              <a:rPr lang="es-ES" u="sng">
                <a:latin typeface="Calibri" pitchFamily="34" charset="0"/>
              </a:rPr>
              <a:t>por escrito y ser comunicadas al Instituto para su registro</a:t>
            </a:r>
            <a:r>
              <a:rPr lang="es-ES">
                <a:latin typeface="Calibri" pitchFamily="34" charset="0"/>
              </a:rPr>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285750" y="2143125"/>
            <a:ext cx="8248650" cy="4462463"/>
          </a:xfrm>
          <a:prstGeom prst="rect">
            <a:avLst/>
          </a:prstGeom>
          <a:noFill/>
          <a:ln w="9525">
            <a:noFill/>
            <a:miter lim="800000"/>
            <a:headEnd/>
            <a:tailEnd/>
          </a:ln>
        </p:spPr>
        <p:txBody>
          <a:bodyPr>
            <a:spAutoFit/>
          </a:bodyPr>
          <a:lstStyle/>
          <a:p>
            <a:pPr>
              <a:defRPr/>
            </a:pPr>
            <a:r>
              <a:rPr lang="es-ES_tradnl" sz="2000" b="1" dirty="0"/>
              <a:t> </a:t>
            </a:r>
            <a:r>
              <a:rPr lang="es-MX" sz="1600" dirty="0"/>
              <a:t>En este rubro debe especificarse a qué sistema o sistemas de datos personales se aplicarán las medidas de seguridad contenidas en el documento, (recordemos que se puede realizar un documento de seguridad por cada sistema o uno para un grupo de sistemas que se encuentren bajo el resguardo de un sólo responsable y a los cuales se aplique el mismo nivel de protección)</a:t>
            </a:r>
          </a:p>
          <a:p>
            <a:pPr>
              <a:defRPr/>
            </a:pPr>
            <a:r>
              <a:rPr lang="es-MX" sz="1600" dirty="0"/>
              <a:t> </a:t>
            </a:r>
          </a:p>
          <a:p>
            <a:pPr>
              <a:defRPr/>
            </a:pPr>
            <a:r>
              <a:rPr lang="es-MX" sz="1600" dirty="0"/>
              <a:t>Señalando el tipo de sistema o sistemas de datos Personales que contiene (Automatizados y/o manuales) y el nivel de seguridad (básico medio o alto).</a:t>
            </a:r>
          </a:p>
          <a:p>
            <a:pPr>
              <a:defRPr/>
            </a:pPr>
            <a:r>
              <a:rPr lang="es-MX" sz="1600" dirty="0"/>
              <a:t> </a:t>
            </a:r>
          </a:p>
          <a:p>
            <a:pPr>
              <a:defRPr/>
            </a:pPr>
            <a:r>
              <a:rPr lang="es-MX" sz="1600" dirty="0"/>
              <a:t>Y debe abarcar las siguientes áreas:</a:t>
            </a:r>
          </a:p>
          <a:p>
            <a:pPr>
              <a:defRPr/>
            </a:pPr>
            <a:r>
              <a:rPr lang="es-MX" sz="1600" dirty="0"/>
              <a:t> </a:t>
            </a:r>
          </a:p>
          <a:p>
            <a:pPr marL="811213" indent="-811213">
              <a:defRPr/>
            </a:pPr>
            <a:r>
              <a:rPr lang="es-MX" sz="1600" b="1" dirty="0"/>
              <a:t>Espacial: </a:t>
            </a:r>
            <a:r>
              <a:rPr lang="es-MX" sz="1600" dirty="0"/>
              <a:t>Todas las áreas del Ente Público donde se encuentran física o   </a:t>
            </a:r>
          </a:p>
          <a:p>
            <a:pPr marL="811213" indent="-811213">
              <a:defRPr/>
            </a:pPr>
            <a:r>
              <a:rPr lang="es-MX" sz="1600" dirty="0"/>
              <a:t> 		  informáticamente los sistemas.</a:t>
            </a:r>
          </a:p>
          <a:p>
            <a:pPr marL="811213" indent="-811213">
              <a:defRPr/>
            </a:pPr>
            <a:r>
              <a:rPr lang="es-ES_tradnl" sz="1600" b="1" dirty="0"/>
              <a:t>Personal</a:t>
            </a:r>
            <a:r>
              <a:rPr lang="es-MX" sz="1600" b="1" dirty="0"/>
              <a:t>: </a:t>
            </a:r>
            <a:r>
              <a:rPr lang="es-MX" sz="1600" dirty="0"/>
              <a:t>Los funcionarios que tienen acceso a los sistemas.</a:t>
            </a:r>
          </a:p>
          <a:p>
            <a:pPr marL="811213" indent="-811213">
              <a:defRPr/>
            </a:pPr>
            <a:r>
              <a:rPr lang="es-MX" sz="1600" b="1" dirty="0"/>
              <a:t>De </a:t>
            </a:r>
            <a:r>
              <a:rPr lang="es-ES_tradnl" sz="1600" b="1" i="1" dirty="0"/>
              <a:t>contenidos</a:t>
            </a:r>
            <a:r>
              <a:rPr lang="es-MX" sz="1600" b="1" dirty="0"/>
              <a:t>: </a:t>
            </a:r>
            <a:r>
              <a:rPr lang="es-MX" sz="1600" dirty="0"/>
              <a:t>Bases de datos, soportes, programas, aplicaciones, redes, computadoras con acceso etc.</a:t>
            </a:r>
          </a:p>
          <a:p>
            <a:pPr>
              <a:defRPr/>
            </a:pPr>
            <a:r>
              <a:rPr lang="es-ES_tradnl" sz="1600" dirty="0"/>
              <a:t> </a:t>
            </a:r>
            <a:endParaRPr lang="es-MX" sz="1600" dirty="0"/>
          </a:p>
          <a:p>
            <a:pPr>
              <a:defRPr/>
            </a:pPr>
            <a:endParaRPr lang="es-ES" sz="800" dirty="0">
              <a:latin typeface="Calibri" pitchFamily="34" charset="0"/>
            </a:endParaRPr>
          </a:p>
        </p:txBody>
      </p:sp>
      <p:sp>
        <p:nvSpPr>
          <p:cNvPr id="56323" name="4 CuadroTexto"/>
          <p:cNvSpPr txBox="1">
            <a:spLocks noChangeArrowheads="1"/>
          </p:cNvSpPr>
          <p:nvPr/>
        </p:nvSpPr>
        <p:spPr bwMode="auto">
          <a:xfrm>
            <a:off x="142875" y="1643063"/>
            <a:ext cx="6192838" cy="830262"/>
          </a:xfrm>
          <a:prstGeom prst="rect">
            <a:avLst/>
          </a:prstGeom>
          <a:noFill/>
          <a:ln w="9525">
            <a:noFill/>
            <a:miter lim="800000"/>
            <a:headEnd/>
            <a:tailEnd/>
          </a:ln>
        </p:spPr>
        <p:txBody>
          <a:bodyPr>
            <a:spAutoFit/>
          </a:bodyPr>
          <a:lstStyle/>
          <a:p>
            <a:r>
              <a:rPr lang="es-MX" sz="2400" b="1">
                <a:solidFill>
                  <a:srgbClr val="C00000"/>
                </a:solidFill>
              </a:rPr>
              <a:t>III. Ámbito de aplicación:</a:t>
            </a:r>
            <a:endParaRPr lang="es-MX" sz="2400">
              <a:solidFill>
                <a:srgbClr val="C00000"/>
              </a:solidFill>
            </a:endParaRPr>
          </a:p>
          <a:p>
            <a:endParaRPr lang="es-ES" sz="2400" b="1">
              <a:solidFill>
                <a:srgbClr val="C00000"/>
              </a:solidFill>
              <a:latin typeface="Calibri" pitchFamily="34" charset="0"/>
            </a:endParaRPr>
          </a:p>
        </p:txBody>
      </p:sp>
      <p:sp>
        <p:nvSpPr>
          <p:cNvPr id="56324"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CuadroTexto"/>
          <p:cNvSpPr txBox="1">
            <a:spLocks noChangeArrowheads="1"/>
          </p:cNvSpPr>
          <p:nvPr/>
        </p:nvSpPr>
        <p:spPr bwMode="auto">
          <a:xfrm>
            <a:off x="323850" y="1647825"/>
            <a:ext cx="8248650" cy="2986088"/>
          </a:xfrm>
          <a:prstGeom prst="rect">
            <a:avLst/>
          </a:prstGeom>
          <a:noFill/>
          <a:ln w="9525">
            <a:noFill/>
            <a:miter lim="800000"/>
            <a:headEnd/>
            <a:tailEnd/>
          </a:ln>
        </p:spPr>
        <p:txBody>
          <a:bodyPr>
            <a:spAutoFit/>
          </a:bodyPr>
          <a:lstStyle/>
          <a:p>
            <a:r>
              <a:rPr lang="es-ES_tradnl" sz="2000" b="1"/>
              <a:t> </a:t>
            </a:r>
            <a:endParaRPr lang="es-MX" sz="2000"/>
          </a:p>
          <a:p>
            <a:pPr algn="just"/>
            <a:r>
              <a:rPr lang="es-MX" sz="2000"/>
              <a:t>La estructura del sistema de datos personales debe incluir una descripción precisa de las características del sistema de datos personales, entre los aspectos que se recomienda incluir se encuentran los siguientes:</a:t>
            </a:r>
          </a:p>
          <a:p>
            <a:endParaRPr lang="es-MX" sz="2000"/>
          </a:p>
          <a:p>
            <a:endParaRPr lang="es-ES_tradnl" sz="2000" i="1"/>
          </a:p>
          <a:p>
            <a:endParaRPr lang="es-MX" sz="2000"/>
          </a:p>
          <a:p>
            <a:r>
              <a:rPr lang="es-ES_tradnl" sz="2000"/>
              <a:t> </a:t>
            </a:r>
            <a:endParaRPr lang="es-MX" sz="2000"/>
          </a:p>
          <a:p>
            <a:endParaRPr lang="es-ES" sz="800">
              <a:latin typeface="Calibri" pitchFamily="34" charset="0"/>
            </a:endParaRPr>
          </a:p>
        </p:txBody>
      </p:sp>
      <p:sp>
        <p:nvSpPr>
          <p:cNvPr id="15363" name="4 CuadroTexto"/>
          <p:cNvSpPr txBox="1">
            <a:spLocks noChangeArrowheads="1"/>
          </p:cNvSpPr>
          <p:nvPr/>
        </p:nvSpPr>
        <p:spPr bwMode="auto">
          <a:xfrm>
            <a:off x="142875" y="1455738"/>
            <a:ext cx="8820150" cy="830262"/>
          </a:xfrm>
          <a:prstGeom prst="rect">
            <a:avLst/>
          </a:prstGeom>
          <a:noFill/>
          <a:ln w="9525">
            <a:noFill/>
            <a:miter lim="800000"/>
            <a:headEnd/>
            <a:tailEnd/>
          </a:ln>
        </p:spPr>
        <p:txBody>
          <a:bodyPr>
            <a:spAutoFit/>
          </a:bodyPr>
          <a:lstStyle/>
          <a:p>
            <a:pPr marL="450850" indent="-450850">
              <a:defRPr/>
            </a:pPr>
            <a:r>
              <a:rPr lang="es-MX" sz="2400" b="1" dirty="0">
                <a:solidFill>
                  <a:srgbClr val="C00000"/>
                </a:solidFill>
              </a:rPr>
              <a:t>IV. Estructura, descripción del sistema de datos personales</a:t>
            </a:r>
            <a:endParaRPr lang="es-MX" sz="2400" dirty="0">
              <a:solidFill>
                <a:srgbClr val="C00000"/>
              </a:solidFill>
            </a:endParaRPr>
          </a:p>
          <a:p>
            <a:pPr>
              <a:defRPr/>
            </a:pPr>
            <a:endParaRPr lang="es-ES" sz="2400" b="1" dirty="0">
              <a:solidFill>
                <a:srgbClr val="C00000"/>
              </a:solidFill>
              <a:latin typeface="Calibri" pitchFamily="34" charset="0"/>
            </a:endParaRPr>
          </a:p>
        </p:txBody>
      </p:sp>
      <p:sp>
        <p:nvSpPr>
          <p:cNvPr id="4" name="3 Pergamino horizontal"/>
          <p:cNvSpPr/>
          <p:nvPr/>
        </p:nvSpPr>
        <p:spPr>
          <a:xfrm>
            <a:off x="428625" y="3433763"/>
            <a:ext cx="4405313" cy="2016125"/>
          </a:xfrm>
          <a:prstGeom prst="horizontalScroll">
            <a:avLst/>
          </a:prstGeom>
          <a:blipFill>
            <a:blip r:embed="rId3"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7349" name="4 CuadroTexto"/>
          <p:cNvSpPr txBox="1">
            <a:spLocks noChangeArrowheads="1"/>
          </p:cNvSpPr>
          <p:nvPr/>
        </p:nvSpPr>
        <p:spPr bwMode="auto">
          <a:xfrm>
            <a:off x="642938" y="3790950"/>
            <a:ext cx="4714875" cy="1754188"/>
          </a:xfrm>
          <a:prstGeom prst="rect">
            <a:avLst/>
          </a:prstGeom>
          <a:noFill/>
          <a:ln w="9525">
            <a:noFill/>
            <a:miter lim="800000"/>
            <a:headEnd/>
            <a:tailEnd/>
          </a:ln>
        </p:spPr>
        <p:txBody>
          <a:bodyPr>
            <a:spAutoFit/>
          </a:bodyPr>
          <a:lstStyle/>
          <a:p>
            <a:pPr>
              <a:buFont typeface="Arial" charset="0"/>
              <a:buChar char="•"/>
            </a:pPr>
            <a:r>
              <a:rPr lang="es-ES_tradnl" b="1" i="1"/>
              <a:t>Finalidad y uso previsto</a:t>
            </a:r>
            <a:endParaRPr lang="es-MX"/>
          </a:p>
          <a:p>
            <a:pPr>
              <a:buFont typeface="Arial" charset="0"/>
              <a:buChar char="•"/>
            </a:pPr>
            <a:r>
              <a:rPr lang="es-ES_tradnl" b="1" i="1"/>
              <a:t>Normatividad aplicable</a:t>
            </a:r>
            <a:endParaRPr lang="es-MX"/>
          </a:p>
          <a:p>
            <a:pPr>
              <a:buFont typeface="Arial" charset="0"/>
              <a:buChar char="•"/>
            </a:pPr>
            <a:r>
              <a:rPr lang="es-ES_tradnl" i="1"/>
              <a:t> </a:t>
            </a:r>
            <a:r>
              <a:rPr lang="es-ES_tradnl" b="1" i="1"/>
              <a:t>Origen de los datos</a:t>
            </a:r>
            <a:endParaRPr lang="es-MX"/>
          </a:p>
          <a:p>
            <a:pPr>
              <a:buFont typeface="Arial" charset="0"/>
              <a:buChar char="•"/>
            </a:pPr>
            <a:r>
              <a:rPr lang="es-ES_tradnl" b="1" i="1"/>
              <a:t>Procedimiento de obtención</a:t>
            </a:r>
          </a:p>
          <a:p>
            <a:r>
              <a:rPr lang="es-ES_tradnl" b="1" i="1"/>
              <a:t>  datos</a:t>
            </a:r>
            <a:endParaRPr lang="es-ES_tradnl" i="1"/>
          </a:p>
          <a:p>
            <a:endParaRPr lang="es-ES"/>
          </a:p>
        </p:txBody>
      </p:sp>
      <p:sp>
        <p:nvSpPr>
          <p:cNvPr id="57350" name="5 CuadroTexto"/>
          <p:cNvSpPr txBox="1">
            <a:spLocks noChangeArrowheads="1"/>
          </p:cNvSpPr>
          <p:nvPr/>
        </p:nvSpPr>
        <p:spPr bwMode="auto">
          <a:xfrm>
            <a:off x="428625" y="5862638"/>
            <a:ext cx="7715250" cy="923925"/>
          </a:xfrm>
          <a:prstGeom prst="rect">
            <a:avLst/>
          </a:prstGeom>
          <a:noFill/>
          <a:ln w="9525">
            <a:noFill/>
            <a:miter lim="800000"/>
            <a:headEnd/>
            <a:tailEnd/>
          </a:ln>
        </p:spPr>
        <p:txBody>
          <a:bodyPr>
            <a:spAutoFit/>
          </a:bodyPr>
          <a:lstStyle/>
          <a:p>
            <a:r>
              <a:rPr lang="es-ES_tradnl">
                <a:solidFill>
                  <a:srgbClr val="000000"/>
                </a:solidFill>
              </a:rPr>
              <a:t>Se recomienda agregar como un anexo los formatos utilizados para la recolección de los datos personales. </a:t>
            </a:r>
            <a:r>
              <a:rPr lang="es-ES_tradnl" i="1">
                <a:solidFill>
                  <a:srgbClr val="000000"/>
                </a:solidFill>
              </a:rPr>
              <a:t> </a:t>
            </a:r>
            <a:endParaRPr lang="es-MX">
              <a:solidFill>
                <a:srgbClr val="000000"/>
              </a:solidFill>
            </a:endParaRPr>
          </a:p>
          <a:p>
            <a:endParaRPr lang="es-ES"/>
          </a:p>
        </p:txBody>
      </p:sp>
      <p:sp>
        <p:nvSpPr>
          <p:cNvPr id="7" name="6 CuadroTexto"/>
          <p:cNvSpPr txBox="1"/>
          <p:nvPr/>
        </p:nvSpPr>
        <p:spPr>
          <a:xfrm>
            <a:off x="5651500" y="3652838"/>
            <a:ext cx="2881313" cy="1016000"/>
          </a:xfrm>
          <a:prstGeom prst="rect">
            <a:avLst/>
          </a:prstGeom>
          <a:noFill/>
        </p:spPr>
        <p:txBody>
          <a:bodyPr>
            <a:spAutoFit/>
          </a:bodyPr>
          <a:lstStyle/>
          <a:p>
            <a:pPr algn="ctr">
              <a:defRPr/>
            </a:pPr>
            <a:r>
              <a:rPr lang="es-MX" sz="2000" b="1" i="1" dirty="0">
                <a:solidFill>
                  <a:schemeClr val="accent1">
                    <a:lumMod val="75000"/>
                  </a:schemeClr>
                </a:solidFill>
              </a:rPr>
              <a:t>Publicación de Creación en Gaceta Oficial del Distrito Federal</a:t>
            </a:r>
          </a:p>
        </p:txBody>
      </p:sp>
      <p:sp>
        <p:nvSpPr>
          <p:cNvPr id="8" name="7 Flecha derecha"/>
          <p:cNvSpPr/>
          <p:nvPr/>
        </p:nvSpPr>
        <p:spPr>
          <a:xfrm>
            <a:off x="4418013" y="4068763"/>
            <a:ext cx="1439862" cy="431800"/>
          </a:xfrm>
          <a:prstGeom prst="rightArrow">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7353"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CuadroTexto"/>
          <p:cNvSpPr txBox="1">
            <a:spLocks noChangeArrowheads="1"/>
          </p:cNvSpPr>
          <p:nvPr/>
        </p:nvSpPr>
        <p:spPr bwMode="auto">
          <a:xfrm>
            <a:off x="357188" y="2127250"/>
            <a:ext cx="8248650" cy="5016500"/>
          </a:xfrm>
          <a:prstGeom prst="rect">
            <a:avLst/>
          </a:prstGeom>
          <a:noFill/>
          <a:ln w="9525">
            <a:noFill/>
            <a:miter lim="800000"/>
            <a:headEnd/>
            <a:tailEnd/>
          </a:ln>
        </p:spPr>
        <p:txBody>
          <a:bodyPr>
            <a:spAutoFit/>
          </a:bodyPr>
          <a:lstStyle/>
          <a:p>
            <a:pPr algn="just"/>
            <a:r>
              <a:rPr lang="es-MX" sz="2000" i="1"/>
              <a:t> </a:t>
            </a:r>
            <a:endParaRPr lang="es-MX" sz="2000"/>
          </a:p>
          <a:p>
            <a:pPr algn="just"/>
            <a:r>
              <a:rPr lang="es-ES_tradnl" sz="2000"/>
              <a:t>Señalar el tipo de datos que contiene el sistema y dividirlos de conformidad con su categoría y los tipos de datos.</a:t>
            </a:r>
            <a:endParaRPr lang="es-MX" sz="2000"/>
          </a:p>
          <a:p>
            <a:pPr algn="just"/>
            <a:r>
              <a:rPr lang="es-ES_tradnl" sz="2000"/>
              <a:t> </a:t>
            </a:r>
            <a:endParaRPr lang="es-MX" sz="2000"/>
          </a:p>
          <a:p>
            <a:pPr algn="just"/>
            <a:r>
              <a:rPr lang="es-ES_tradnl" sz="2000"/>
              <a:t>Categorías: De conformidad con el numeral 5 de los Lineamientos las categorías son identificativos, electrónicos laborales, patrimoniales, académicos, de tránsito y movimientos migratorios, sobre la salud, biométricos, especialmente protegidos y personales de naturaleza pública. Recordar que estas categorías y los datos contenidos en ellas son enunciativas y no limitativas, por lo que en caso de detectar algún dato personal que no esté enlistado en ninguna de las señaladas, deberá especificarlo, recordar que en el caso de los datos facultativos, al momento de recabarlos se debe señalar claramente cuáles son facultativos y cuáles obligatorios.</a:t>
            </a:r>
            <a:endParaRPr lang="es-MX" sz="2000"/>
          </a:p>
          <a:p>
            <a:pPr algn="just"/>
            <a:r>
              <a:rPr lang="es-ES_tradnl" sz="2000"/>
              <a:t> </a:t>
            </a:r>
            <a:endParaRPr lang="es-MX" sz="2000"/>
          </a:p>
          <a:p>
            <a:pPr algn="just"/>
            <a:endParaRPr lang="es-MX" sz="2000"/>
          </a:p>
        </p:txBody>
      </p:sp>
      <p:sp>
        <p:nvSpPr>
          <p:cNvPr id="58371" name="4 CuadroTexto"/>
          <p:cNvSpPr txBox="1">
            <a:spLocks noChangeArrowheads="1"/>
          </p:cNvSpPr>
          <p:nvPr/>
        </p:nvSpPr>
        <p:spPr bwMode="auto">
          <a:xfrm>
            <a:off x="214313" y="1214438"/>
            <a:ext cx="8572500" cy="1570037"/>
          </a:xfrm>
          <a:prstGeom prst="rect">
            <a:avLst/>
          </a:prstGeom>
          <a:noFill/>
          <a:ln w="9525">
            <a:noFill/>
            <a:miter lim="800000"/>
            <a:headEnd/>
            <a:tailEnd/>
          </a:ln>
        </p:spPr>
        <p:txBody>
          <a:bodyPr>
            <a:spAutoFit/>
          </a:bodyPr>
          <a:lstStyle/>
          <a:p>
            <a:pPr marL="450850" indent="-450850"/>
            <a:r>
              <a:rPr lang="es-ES_tradnl" sz="2400" b="1">
                <a:solidFill>
                  <a:srgbClr val="C00000"/>
                </a:solidFill>
              </a:rPr>
              <a:t> </a:t>
            </a:r>
            <a:endParaRPr lang="es-MX" sz="2400">
              <a:solidFill>
                <a:srgbClr val="C00000"/>
              </a:solidFill>
            </a:endParaRPr>
          </a:p>
          <a:p>
            <a:pPr marL="450850" indent="-450850"/>
            <a:r>
              <a:rPr lang="es-MX" sz="2400" b="1">
                <a:solidFill>
                  <a:srgbClr val="C00000"/>
                </a:solidFill>
              </a:rPr>
              <a:t>V. Especificación detallada de la categoría de datos personales contenidos en el sistema </a:t>
            </a:r>
            <a:endParaRPr lang="es-MX" sz="2400">
              <a:solidFill>
                <a:srgbClr val="C00000"/>
              </a:solidFill>
            </a:endParaRPr>
          </a:p>
          <a:p>
            <a:pPr marL="450850" indent="-450850"/>
            <a:endParaRPr lang="es-ES" sz="2400" b="1">
              <a:solidFill>
                <a:srgbClr val="C00000"/>
              </a:solidFill>
              <a:latin typeface="Calibri" pitchFamily="34" charset="0"/>
            </a:endParaRPr>
          </a:p>
        </p:txBody>
      </p:sp>
      <p:sp>
        <p:nvSpPr>
          <p:cNvPr id="58372"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CuadroTexto"/>
          <p:cNvSpPr txBox="1">
            <a:spLocks noChangeArrowheads="1"/>
          </p:cNvSpPr>
          <p:nvPr/>
        </p:nvSpPr>
        <p:spPr bwMode="auto">
          <a:xfrm>
            <a:off x="323850" y="2578100"/>
            <a:ext cx="8248650" cy="4400550"/>
          </a:xfrm>
          <a:prstGeom prst="rect">
            <a:avLst/>
          </a:prstGeom>
          <a:noFill/>
          <a:ln w="9525">
            <a:noFill/>
            <a:miter lim="800000"/>
            <a:headEnd/>
            <a:tailEnd/>
          </a:ln>
        </p:spPr>
        <p:txBody>
          <a:bodyPr>
            <a:spAutoFit/>
          </a:bodyPr>
          <a:lstStyle/>
          <a:p>
            <a:r>
              <a:rPr lang="es-MX" sz="2000" i="1"/>
              <a:t> </a:t>
            </a:r>
            <a:r>
              <a:rPr lang="es-ES_tradnl" sz="2000"/>
              <a:t>Por lo que el Ente Público debe:</a:t>
            </a:r>
          </a:p>
          <a:p>
            <a:endParaRPr lang="es-ES_tradnl" sz="2000"/>
          </a:p>
          <a:p>
            <a:pPr marL="903288" lvl="1" indent="-446088">
              <a:buClr>
                <a:srgbClr val="8357D1"/>
              </a:buClr>
              <a:buFont typeface="Wingdings" pitchFamily="2" charset="2"/>
              <a:buChar char="Ø"/>
            </a:pPr>
            <a:r>
              <a:rPr lang="es-ES_tradnl" sz="2000"/>
              <a:t>Detectar los datos personales, </a:t>
            </a:r>
            <a:endParaRPr lang="es-MX" sz="2000"/>
          </a:p>
          <a:p>
            <a:pPr marL="903288" lvl="1" indent="-446088">
              <a:buClr>
                <a:srgbClr val="8357D1"/>
              </a:buClr>
              <a:buFont typeface="Wingdings" pitchFamily="2" charset="2"/>
              <a:buChar char="Ø"/>
            </a:pPr>
            <a:r>
              <a:rPr lang="es-ES_tradnl" sz="2000"/>
              <a:t>Determinar a qué categoría pertenecen, </a:t>
            </a:r>
            <a:endParaRPr lang="es-MX" sz="2000"/>
          </a:p>
          <a:p>
            <a:pPr marL="903288" lvl="1" indent="-446088">
              <a:buClr>
                <a:srgbClr val="8357D1"/>
              </a:buClr>
              <a:buFont typeface="Wingdings" pitchFamily="2" charset="2"/>
              <a:buChar char="Ø"/>
            </a:pPr>
            <a:r>
              <a:rPr lang="es-ES_tradnl" sz="2000"/>
              <a:t>Hacer un listado</a:t>
            </a:r>
            <a:endParaRPr lang="es-MX" sz="2000"/>
          </a:p>
          <a:p>
            <a:pPr marL="903288" lvl="1" indent="-446088" algn="just">
              <a:buClr>
                <a:srgbClr val="8357D1"/>
              </a:buClr>
              <a:buFont typeface="Wingdings" pitchFamily="2" charset="2"/>
              <a:buChar char="Ø"/>
            </a:pPr>
            <a:r>
              <a:rPr lang="es-ES_tradnl" sz="2000"/>
              <a:t>En caso de no encontrarse en la lista buscar el tipo en el que encuadran y </a:t>
            </a:r>
          </a:p>
          <a:p>
            <a:pPr marL="903288" lvl="1" indent="-446088" algn="just">
              <a:buClr>
                <a:srgbClr val="8357D1"/>
              </a:buClr>
              <a:buFont typeface="Wingdings" pitchFamily="2" charset="2"/>
              <a:buChar char="Ø"/>
            </a:pPr>
            <a:r>
              <a:rPr lang="es-ES_tradnl" sz="2000"/>
              <a:t>En caso de no detectar a que categoría pertenecen, debe señalarlo.</a:t>
            </a:r>
            <a:endParaRPr lang="es-MX" sz="2000"/>
          </a:p>
          <a:p>
            <a:r>
              <a:rPr lang="es-ES_tradnl" sz="2000"/>
              <a:t> </a:t>
            </a:r>
            <a:endParaRPr lang="es-MX" sz="2000"/>
          </a:p>
          <a:p>
            <a:r>
              <a:rPr lang="es-ES_tradnl" sz="2000"/>
              <a:t>Una vez establecido lo anterior, debe señalar cuáles datos son obligatorios y cuáles facultativos. </a:t>
            </a:r>
          </a:p>
          <a:p>
            <a:endParaRPr lang="es-ES_tradnl" sz="2000"/>
          </a:p>
          <a:p>
            <a:endParaRPr lang="es-MX" sz="2000"/>
          </a:p>
        </p:txBody>
      </p:sp>
      <p:sp>
        <p:nvSpPr>
          <p:cNvPr id="59395" name="4 CuadroTexto"/>
          <p:cNvSpPr txBox="1">
            <a:spLocks noChangeArrowheads="1"/>
          </p:cNvSpPr>
          <p:nvPr/>
        </p:nvSpPr>
        <p:spPr bwMode="auto">
          <a:xfrm>
            <a:off x="71438" y="1292225"/>
            <a:ext cx="7643812" cy="1570038"/>
          </a:xfrm>
          <a:prstGeom prst="rect">
            <a:avLst/>
          </a:prstGeom>
          <a:noFill/>
          <a:ln w="9525">
            <a:noFill/>
            <a:miter lim="800000"/>
            <a:headEnd/>
            <a:tailEnd/>
          </a:ln>
        </p:spPr>
        <p:txBody>
          <a:bodyPr>
            <a:spAutoFit/>
          </a:bodyPr>
          <a:lstStyle/>
          <a:p>
            <a:pPr marL="450850" indent="-450850"/>
            <a:r>
              <a:rPr lang="es-ES_tradnl" sz="2400" b="1">
                <a:solidFill>
                  <a:srgbClr val="C00000"/>
                </a:solidFill>
              </a:rPr>
              <a:t> </a:t>
            </a:r>
            <a:endParaRPr lang="es-MX" sz="2400">
              <a:solidFill>
                <a:srgbClr val="C00000"/>
              </a:solidFill>
            </a:endParaRPr>
          </a:p>
          <a:p>
            <a:pPr marL="450850" indent="-450850"/>
            <a:r>
              <a:rPr lang="es-MX" sz="2400" b="1">
                <a:solidFill>
                  <a:srgbClr val="C00000"/>
                </a:solidFill>
              </a:rPr>
              <a:t>V. Especificación detallada de la categoría de datos personales contenidos en el sistema </a:t>
            </a:r>
            <a:endParaRPr lang="es-MX" sz="2400">
              <a:solidFill>
                <a:srgbClr val="C00000"/>
              </a:solidFill>
            </a:endParaRPr>
          </a:p>
          <a:p>
            <a:pPr marL="450850" indent="-450850"/>
            <a:endParaRPr lang="es-ES" sz="2400" b="1">
              <a:solidFill>
                <a:srgbClr val="C00000"/>
              </a:solidFill>
              <a:latin typeface="Calibri" pitchFamily="34" charset="0"/>
            </a:endParaRPr>
          </a:p>
        </p:txBody>
      </p:sp>
      <p:sp>
        <p:nvSpPr>
          <p:cNvPr id="59396"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CuadroTexto"/>
          <p:cNvSpPr txBox="1">
            <a:spLocks noChangeArrowheads="1"/>
          </p:cNvSpPr>
          <p:nvPr/>
        </p:nvSpPr>
        <p:spPr bwMode="auto">
          <a:xfrm>
            <a:off x="323850" y="2673350"/>
            <a:ext cx="8248650" cy="3970338"/>
          </a:xfrm>
          <a:prstGeom prst="rect">
            <a:avLst/>
          </a:prstGeom>
          <a:noFill/>
          <a:ln w="9525">
            <a:noFill/>
            <a:miter lim="800000"/>
            <a:headEnd/>
            <a:tailEnd/>
          </a:ln>
        </p:spPr>
        <p:txBody>
          <a:bodyPr>
            <a:spAutoFit/>
          </a:bodyPr>
          <a:lstStyle/>
          <a:p>
            <a:r>
              <a:rPr lang="es-MX" i="1"/>
              <a:t> </a:t>
            </a:r>
            <a:r>
              <a:rPr lang="es-ES_tradnl"/>
              <a:t>En el caso de que los datos sean facultativos, debe especificarlo también en el formato mediante el cual recabó la información.</a:t>
            </a:r>
            <a:endParaRPr lang="es-MX"/>
          </a:p>
          <a:p>
            <a:r>
              <a:rPr lang="es-MX" i="1"/>
              <a:t> </a:t>
            </a:r>
            <a:endParaRPr lang="es-MX"/>
          </a:p>
          <a:p>
            <a:r>
              <a:rPr lang="es-ES_tradnl"/>
              <a:t>Ejemplo: </a:t>
            </a:r>
          </a:p>
          <a:p>
            <a:endParaRPr lang="es-MX"/>
          </a:p>
          <a:p>
            <a:r>
              <a:rPr lang="es-ES_tradnl" b="1" i="1"/>
              <a:t>Estructura básica del sistema de datos personales.</a:t>
            </a:r>
            <a:endParaRPr lang="es-MX"/>
          </a:p>
          <a:p>
            <a:r>
              <a:rPr lang="es-ES_tradnl" b="1" i="1"/>
              <a:t>Datos especialmente protegidos:</a:t>
            </a:r>
            <a:r>
              <a:rPr lang="es-ES_tradnl" i="1"/>
              <a:t> Información médica, huellas digitales y tipo de sangre.</a:t>
            </a:r>
            <a:endParaRPr lang="es-MX"/>
          </a:p>
          <a:p>
            <a:r>
              <a:rPr lang="es-ES_tradnl" b="1" i="1"/>
              <a:t>Datos identificativos:</a:t>
            </a:r>
            <a:r>
              <a:rPr lang="es-ES_tradnl" i="1"/>
              <a:t> nombre, Clave del Registro Federal de Contribuyentes (RFC), Clave Única de Registro de Población (CURP), domicilio, edad, estado civil, fecha de nacimiento, matrícula de servicio militar nacional (si aplica), nacionalidad, nombre de familiares dependientes y beneficiarios, número de pasaporte (si aplica), teléfono celular, teléfono particular</a:t>
            </a:r>
            <a:endParaRPr lang="es-MX"/>
          </a:p>
          <a:p>
            <a:endParaRPr lang="es-MX"/>
          </a:p>
        </p:txBody>
      </p:sp>
      <p:sp>
        <p:nvSpPr>
          <p:cNvPr id="60419" name="4 CuadroTexto"/>
          <p:cNvSpPr txBox="1">
            <a:spLocks noChangeArrowheads="1"/>
          </p:cNvSpPr>
          <p:nvPr/>
        </p:nvSpPr>
        <p:spPr bwMode="auto">
          <a:xfrm>
            <a:off x="214313" y="1358900"/>
            <a:ext cx="8643937" cy="1570038"/>
          </a:xfrm>
          <a:prstGeom prst="rect">
            <a:avLst/>
          </a:prstGeom>
          <a:noFill/>
          <a:ln w="9525">
            <a:noFill/>
            <a:miter lim="800000"/>
            <a:headEnd/>
            <a:tailEnd/>
          </a:ln>
        </p:spPr>
        <p:txBody>
          <a:bodyPr>
            <a:spAutoFit/>
          </a:bodyPr>
          <a:lstStyle/>
          <a:p>
            <a:pPr marL="450850" indent="-450850"/>
            <a:r>
              <a:rPr lang="es-ES_tradnl" sz="2400" b="1">
                <a:solidFill>
                  <a:srgbClr val="C00000"/>
                </a:solidFill>
              </a:rPr>
              <a:t> </a:t>
            </a:r>
            <a:endParaRPr lang="es-MX" sz="2400">
              <a:solidFill>
                <a:srgbClr val="C00000"/>
              </a:solidFill>
            </a:endParaRPr>
          </a:p>
          <a:p>
            <a:pPr marL="450850" indent="-450850"/>
            <a:r>
              <a:rPr lang="es-MX" sz="2400" b="1">
                <a:solidFill>
                  <a:srgbClr val="C00000"/>
                </a:solidFill>
              </a:rPr>
              <a:t>V. Especificación detallada de la categoría de datos personales contenidos en el sistema </a:t>
            </a:r>
            <a:endParaRPr lang="es-MX" sz="2400">
              <a:solidFill>
                <a:srgbClr val="C00000"/>
              </a:solidFill>
            </a:endParaRPr>
          </a:p>
          <a:p>
            <a:pPr marL="450850" indent="-450850"/>
            <a:endParaRPr lang="es-ES" sz="2400" b="1">
              <a:solidFill>
                <a:srgbClr val="C00000"/>
              </a:solidFill>
              <a:latin typeface="Calibri" pitchFamily="34" charset="0"/>
            </a:endParaRPr>
          </a:p>
        </p:txBody>
      </p:sp>
      <p:sp>
        <p:nvSpPr>
          <p:cNvPr id="60420"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CuadroTexto"/>
          <p:cNvSpPr txBox="1">
            <a:spLocks noChangeArrowheads="1"/>
          </p:cNvSpPr>
          <p:nvPr/>
        </p:nvSpPr>
        <p:spPr bwMode="auto">
          <a:xfrm>
            <a:off x="323850" y="2900363"/>
            <a:ext cx="8248650" cy="3600450"/>
          </a:xfrm>
          <a:prstGeom prst="rect">
            <a:avLst/>
          </a:prstGeom>
          <a:noFill/>
          <a:ln w="9525">
            <a:noFill/>
            <a:miter lim="800000"/>
            <a:headEnd/>
            <a:tailEnd/>
          </a:ln>
        </p:spPr>
        <p:txBody>
          <a:bodyPr>
            <a:spAutoFit/>
          </a:bodyPr>
          <a:lstStyle/>
          <a:p>
            <a:pPr algn="just"/>
            <a:r>
              <a:rPr lang="es-MX" sz="1600" i="1"/>
              <a:t> </a:t>
            </a:r>
            <a:r>
              <a:rPr lang="es-ES_tradnl" sz="1600" b="1" i="1"/>
              <a:t>Datos laborales</a:t>
            </a:r>
            <a:r>
              <a:rPr lang="es-ES_tradnl" sz="1600" i="1"/>
              <a:t>: hoja de servicio, incidencia, nombramiento, solicitud de empleo.</a:t>
            </a:r>
            <a:endParaRPr lang="es-MX" sz="1600"/>
          </a:p>
          <a:p>
            <a:pPr algn="just"/>
            <a:r>
              <a:rPr lang="es-ES_tradnl" sz="1600" b="1" i="1"/>
              <a:t>Datos patrimoniales:</a:t>
            </a:r>
            <a:r>
              <a:rPr lang="es-ES_tradnl" sz="1600" i="1"/>
              <a:t> cuentas bancarias, información fiscal.</a:t>
            </a:r>
            <a:endParaRPr lang="es-MX" sz="1600"/>
          </a:p>
          <a:p>
            <a:pPr algn="just"/>
            <a:r>
              <a:rPr lang="es-ES_tradnl" sz="1600" b="1" i="1"/>
              <a:t>Datos sobre la salud:</a:t>
            </a:r>
            <a:r>
              <a:rPr lang="es-ES_tradnl" sz="1600" i="1"/>
              <a:t> incapacidades médicas.</a:t>
            </a:r>
            <a:endParaRPr lang="es-MX" sz="1600"/>
          </a:p>
          <a:p>
            <a:pPr algn="just"/>
            <a:r>
              <a:rPr lang="es-ES_tradnl" sz="1600" b="1" i="1"/>
              <a:t>Datos biométricos:</a:t>
            </a:r>
            <a:r>
              <a:rPr lang="es-ES_tradnl" sz="1600" i="1"/>
              <a:t> huellas digitales.</a:t>
            </a:r>
            <a:endParaRPr lang="es-MX" sz="1600"/>
          </a:p>
          <a:p>
            <a:pPr algn="just"/>
            <a:r>
              <a:rPr lang="es-ES_tradnl" sz="1600" b="1" i="1"/>
              <a:t>Modo de tratamiento utilizado:</a:t>
            </a:r>
            <a:r>
              <a:rPr lang="es-ES_tradnl" sz="1600" i="1"/>
              <a:t> físico y automatizado.</a:t>
            </a:r>
            <a:endParaRPr lang="es-MX" sz="1600"/>
          </a:p>
          <a:p>
            <a:pPr algn="just"/>
            <a:r>
              <a:rPr lang="es-ES_tradnl" sz="1600" b="1" i="1"/>
              <a:t>Datos identificativos de carácter obligatorio:</a:t>
            </a:r>
            <a:r>
              <a:rPr lang="es-ES_tradnl" sz="1600" i="1"/>
              <a:t> nombre, Clave del registro Federal de contribuyentes (RFC), Clave Única de Registro de Población (CURP), domicilio, edad, estado civil, fecha de nacimiento, matrícula de servicio militar nacional (si aplica), nacionalidad, nombre de familiares dependientes y beneficiarios, número de pasaporte (si aplica), teléfono celular, teléfono particular, hoja de servicio, incidencia, nombramiento, solicitud de empleo, cuentas bancarias, información fiscal, incapacidades médicas, huellas digitales. </a:t>
            </a:r>
            <a:endParaRPr lang="es-MX" sz="1600"/>
          </a:p>
          <a:p>
            <a:pPr algn="just"/>
            <a:r>
              <a:rPr lang="es-ES_tradnl" sz="1600" b="1" i="1"/>
              <a:t>Datos de carácter facultativo:</a:t>
            </a:r>
            <a:r>
              <a:rPr lang="es-ES_tradnl" sz="1600" i="1"/>
              <a:t> dirección de correo electrónico.</a:t>
            </a:r>
            <a:endParaRPr lang="es-MX" sz="1600"/>
          </a:p>
          <a:p>
            <a:pPr algn="just"/>
            <a:endParaRPr lang="es-MX" sz="1600"/>
          </a:p>
        </p:txBody>
      </p:sp>
      <p:sp>
        <p:nvSpPr>
          <p:cNvPr id="61443" name="4 CuadroTexto"/>
          <p:cNvSpPr txBox="1">
            <a:spLocks noChangeArrowheads="1"/>
          </p:cNvSpPr>
          <p:nvPr/>
        </p:nvSpPr>
        <p:spPr bwMode="auto">
          <a:xfrm>
            <a:off x="285750" y="1614488"/>
            <a:ext cx="7643813" cy="1200150"/>
          </a:xfrm>
          <a:prstGeom prst="rect">
            <a:avLst/>
          </a:prstGeom>
          <a:noFill/>
          <a:ln w="9525">
            <a:noFill/>
            <a:miter lim="800000"/>
            <a:headEnd/>
            <a:tailEnd/>
          </a:ln>
        </p:spPr>
        <p:txBody>
          <a:bodyPr>
            <a:spAutoFit/>
          </a:bodyPr>
          <a:lstStyle/>
          <a:p>
            <a:pPr algn="just"/>
            <a:r>
              <a:rPr lang="es-ES_tradnl" b="1"/>
              <a:t> </a:t>
            </a:r>
            <a:endParaRPr lang="es-MX"/>
          </a:p>
          <a:p>
            <a:pPr algn="just"/>
            <a:r>
              <a:rPr lang="es-MX" b="1"/>
              <a:t>V. Especificación detallada de la categoría de datos personales contenidos en el sistema </a:t>
            </a:r>
            <a:endParaRPr lang="es-MX"/>
          </a:p>
          <a:p>
            <a:pPr algn="just"/>
            <a:endParaRPr lang="es-ES" b="1">
              <a:solidFill>
                <a:schemeClr val="bg1"/>
              </a:solidFill>
              <a:latin typeface="Calibri" pitchFamily="34" charset="0"/>
            </a:endParaRPr>
          </a:p>
        </p:txBody>
      </p:sp>
      <p:sp>
        <p:nvSpPr>
          <p:cNvPr id="61444" name="4 CuadroTexto"/>
          <p:cNvSpPr txBox="1">
            <a:spLocks noChangeArrowheads="1"/>
          </p:cNvSpPr>
          <p:nvPr/>
        </p:nvSpPr>
        <p:spPr bwMode="auto">
          <a:xfrm>
            <a:off x="323850" y="333375"/>
            <a:ext cx="6192838" cy="523875"/>
          </a:xfrm>
          <a:prstGeom prst="rect">
            <a:avLst/>
          </a:prstGeom>
          <a:noFill/>
          <a:ln w="9525">
            <a:noFill/>
            <a:miter lim="800000"/>
            <a:headEnd/>
            <a:tailEnd/>
          </a:ln>
        </p:spPr>
        <p:txBody>
          <a:bodyPr>
            <a:spAutoFit/>
          </a:bodyPr>
          <a:lstStyle/>
          <a:p>
            <a:r>
              <a:rPr lang="es-MX" sz="2800" b="1">
                <a:solidFill>
                  <a:schemeClr val="bg1"/>
                </a:solidFill>
              </a:rPr>
              <a:t>Nivel básico</a:t>
            </a:r>
            <a:endParaRPr lang="es-ES" sz="2800"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endParaRPr lang="es-MX"/>
          </a:p>
        </p:txBody>
      </p:sp>
      <p:graphicFrame>
        <p:nvGraphicFramePr>
          <p:cNvPr id="4" name="3 Marcador de contenido"/>
          <p:cNvGraphicFramePr>
            <a:graphicFrameLocks noGrp="1"/>
          </p:cNvGraphicFramePr>
          <p:nvPr>
            <p:ph idx="1"/>
          </p:nvPr>
        </p:nvGraphicFramePr>
        <p:xfrm>
          <a:off x="571500" y="3857625"/>
          <a:ext cx="7643866" cy="2560320"/>
        </p:xfrm>
        <a:graphic>
          <a:graphicData uri="http://schemas.openxmlformats.org/drawingml/2006/table">
            <a:tbl>
              <a:tblPr firstRow="1" firstCol="1" bandRow="1">
                <a:tableStyleId>{5C22544A-7EE6-4342-B048-85BDC9FD1C3A}</a:tableStyleId>
              </a:tblPr>
              <a:tblGrid>
                <a:gridCol w="1430061"/>
                <a:gridCol w="6213805"/>
              </a:tblGrid>
              <a:tr h="0">
                <a:tc>
                  <a:txBody>
                    <a:bodyPr/>
                    <a:lstStyle/>
                    <a:p>
                      <a:pPr algn="ctr">
                        <a:spcAft>
                          <a:spcPts val="0"/>
                        </a:spcAft>
                      </a:pPr>
                      <a:r>
                        <a:rPr lang="es-MX" sz="2400" dirty="0">
                          <a:effectLst/>
                        </a:rPr>
                        <a:t>Nivel de seguridad</a:t>
                      </a:r>
                      <a:endParaRPr lang="es-MX" sz="2400" dirty="0">
                        <a:effectLst/>
                        <a:latin typeface="Times New Roman"/>
                        <a:ea typeface="Times New Roman"/>
                      </a:endParaRPr>
                    </a:p>
                  </a:txBody>
                  <a:tcPr marL="68580" marR="68580" marT="0" marB="0"/>
                </a:tc>
                <a:tc>
                  <a:txBody>
                    <a:bodyPr/>
                    <a:lstStyle/>
                    <a:p>
                      <a:pPr algn="ctr">
                        <a:spcAft>
                          <a:spcPts val="0"/>
                        </a:spcAft>
                      </a:pPr>
                      <a:r>
                        <a:rPr lang="es-MX" sz="2400" dirty="0">
                          <a:effectLst/>
                        </a:rPr>
                        <a:t>Aspectos a incluir</a:t>
                      </a:r>
                      <a:endParaRPr lang="es-MX" sz="2400" dirty="0">
                        <a:effectLst/>
                        <a:latin typeface="Times New Roman"/>
                        <a:ea typeface="Times New Roman"/>
                      </a:endParaRPr>
                    </a:p>
                  </a:txBody>
                  <a:tcPr marL="68580" marR="68580" marT="0" marB="0"/>
                </a:tc>
              </a:tr>
              <a:tr h="0">
                <a:tc>
                  <a:txBody>
                    <a:bodyPr/>
                    <a:lstStyle/>
                    <a:p>
                      <a:pPr algn="just">
                        <a:spcAft>
                          <a:spcPts val="0"/>
                        </a:spcAft>
                      </a:pPr>
                      <a:r>
                        <a:rPr lang="es-MX" sz="2400" kern="1200" baseline="0" dirty="0">
                          <a:solidFill>
                            <a:schemeClr val="bg1"/>
                          </a:solidFill>
                          <a:effectLst/>
                          <a:latin typeface="+mn-lt"/>
                          <a:ea typeface="+mn-ea"/>
                          <a:cs typeface="+mn-cs"/>
                        </a:rPr>
                        <a:t>Básico</a:t>
                      </a:r>
                    </a:p>
                  </a:txBody>
                  <a:tcPr marL="68580" marR="68580" marT="0" marB="0"/>
                </a:tc>
                <a:tc>
                  <a:txBody>
                    <a:bodyPr/>
                    <a:lstStyle/>
                    <a:p>
                      <a:pPr marL="342900" lvl="0" indent="-342900" algn="just">
                        <a:spcAft>
                          <a:spcPts val="0"/>
                        </a:spcAft>
                        <a:buFont typeface="+mj-lt"/>
                        <a:buAutoNum type="alphaLcParenR"/>
                      </a:pPr>
                      <a:r>
                        <a:rPr lang="es-MX" sz="2400" kern="1200" baseline="0" dirty="0" smtClean="0">
                          <a:solidFill>
                            <a:schemeClr val="dk1"/>
                          </a:solidFill>
                          <a:effectLst/>
                          <a:latin typeface="+mn-lt"/>
                          <a:ea typeface="+mn-ea"/>
                          <a:cs typeface="+mn-cs"/>
                        </a:rPr>
                        <a:t>Funciones y obligaciones del responsable, encargado y de toda persona que intervenga en el tratamiento de los sistemas de datos personales</a:t>
                      </a:r>
                      <a:endParaRPr lang="es-MX" sz="2400" kern="1200" baseline="0" dirty="0">
                        <a:solidFill>
                          <a:schemeClr val="dk1"/>
                        </a:solidFill>
                        <a:effectLst/>
                        <a:latin typeface="+mn-lt"/>
                        <a:ea typeface="+mn-ea"/>
                        <a:cs typeface="+mn-cs"/>
                      </a:endParaRPr>
                    </a:p>
                  </a:txBody>
                  <a:tcPr marL="68580" marR="68580" marT="0" marB="0"/>
                </a:tc>
              </a:tr>
              <a:tr h="0">
                <a:tc>
                  <a:txBody>
                    <a:bodyPr/>
                    <a:lstStyle/>
                    <a:p>
                      <a:pPr algn="just">
                        <a:spcAft>
                          <a:spcPts val="0"/>
                        </a:spcAft>
                      </a:pPr>
                      <a:r>
                        <a:rPr lang="es-MX" sz="2400" dirty="0">
                          <a:effectLst/>
                        </a:rPr>
                        <a:t>Medio</a:t>
                      </a:r>
                      <a:endParaRPr lang="es-MX" sz="2400" dirty="0">
                        <a:effectLst/>
                        <a:latin typeface="Times New Roman"/>
                        <a:ea typeface="Times New Roman"/>
                      </a:endParaRPr>
                    </a:p>
                  </a:txBody>
                  <a:tcPr marL="68580" marR="68580" marT="0" marB="0"/>
                </a:tc>
                <a:tc>
                  <a:txBody>
                    <a:bodyPr/>
                    <a:lstStyle/>
                    <a:p>
                      <a:pPr marL="342900" lvl="0" indent="-342900" algn="just">
                        <a:spcAft>
                          <a:spcPts val="0"/>
                        </a:spcAft>
                        <a:buFont typeface="+mj-lt"/>
                        <a:buNone/>
                      </a:pPr>
                      <a:r>
                        <a:rPr lang="es-MX" sz="2400" dirty="0" smtClean="0">
                          <a:effectLst/>
                        </a:rPr>
                        <a:t>b)</a:t>
                      </a:r>
                      <a:r>
                        <a:rPr lang="es-MX" sz="2400" baseline="0" dirty="0" smtClean="0">
                          <a:effectLst/>
                        </a:rPr>
                        <a:t> Responsable de seguridad</a:t>
                      </a:r>
                      <a:r>
                        <a:rPr lang="es-MX" sz="2400" dirty="0" smtClean="0">
                          <a:effectLst/>
                        </a:rPr>
                        <a:t> </a:t>
                      </a:r>
                      <a:endParaRPr lang="es-MX" sz="2400" dirty="0">
                        <a:effectLst/>
                        <a:latin typeface="Times New Roman"/>
                        <a:ea typeface="Times New Roman"/>
                      </a:endParaRPr>
                    </a:p>
                  </a:txBody>
                  <a:tcPr marL="68580" marR="68580" marT="0" marB="0"/>
                </a:tc>
              </a:tr>
            </a:tbl>
          </a:graphicData>
        </a:graphic>
      </p:graphicFrame>
      <p:sp>
        <p:nvSpPr>
          <p:cNvPr id="62481" name="Rectangle 1"/>
          <p:cNvSpPr>
            <a:spLocks noChangeArrowheads="1"/>
          </p:cNvSpPr>
          <p:nvPr/>
        </p:nvSpPr>
        <p:spPr bwMode="auto">
          <a:xfrm>
            <a:off x="520700" y="2727325"/>
            <a:ext cx="8135938" cy="1200150"/>
          </a:xfrm>
          <a:prstGeom prst="rect">
            <a:avLst/>
          </a:prstGeom>
          <a:noFill/>
          <a:ln w="9525">
            <a:noFill/>
            <a:miter lim="800000"/>
            <a:headEnd/>
            <a:tailEnd/>
          </a:ln>
        </p:spPr>
        <p:txBody>
          <a:bodyPr anchor="ctr">
            <a:spAutoFit/>
          </a:bodyPr>
          <a:lstStyle/>
          <a:p>
            <a:pPr algn="ctr" eaLnBrk="0" hangingPunct="0"/>
            <a:r>
              <a:rPr lang="es-MX" sz="1600" i="1">
                <a:cs typeface="Times New Roman" pitchFamily="18" charset="0"/>
              </a:rPr>
              <a:t>Los elementos a incluir en esta sección del documento que haga constar las medidas de seguridad, dependerán del nivel de seguridad que les resulte aplicable, de acuerdo a lo establecido en el artículo 14 de la LPDPDF y el numeral 16 de los Lineamientos.</a:t>
            </a:r>
            <a:endParaRPr lang="es-MX" sz="1000" i="1"/>
          </a:p>
          <a:p>
            <a:pPr algn="ctr" eaLnBrk="0" hangingPunct="0"/>
            <a:endParaRPr lang="es-MX" sz="2400" i="1"/>
          </a:p>
        </p:txBody>
      </p:sp>
      <p:sp>
        <p:nvSpPr>
          <p:cNvPr id="7" name="1 Título"/>
          <p:cNvSpPr txBox="1">
            <a:spLocks/>
          </p:cNvSpPr>
          <p:nvPr/>
        </p:nvSpPr>
        <p:spPr bwMode="auto">
          <a:xfrm>
            <a:off x="214313" y="1357313"/>
            <a:ext cx="8643937" cy="1143000"/>
          </a:xfrm>
          <a:prstGeom prst="rect">
            <a:avLst/>
          </a:prstGeom>
          <a:noFill/>
          <a:ln w="9525">
            <a:noFill/>
            <a:miter lim="800000"/>
            <a:headEnd/>
            <a:tailEnd/>
          </a:ln>
        </p:spPr>
        <p:txBody>
          <a:bodyPr anchor="ctr">
            <a:normAutofit fontScale="90000" lnSpcReduction="10000"/>
          </a:bodyPr>
          <a:lstStyle/>
          <a:p>
            <a:pPr eaLnBrk="0" hangingPunct="0">
              <a:defRPr/>
            </a:pPr>
            <a:r>
              <a:rPr lang="es-MX" sz="2700" b="1">
                <a:solidFill>
                  <a:srgbClr val="C00000"/>
                </a:solidFill>
                <a:effectLst>
                  <a:outerShdw blurRad="38100" dist="38100" dir="2700000" algn="tl">
                    <a:srgbClr val="000000">
                      <a:alpha val="43137"/>
                    </a:srgbClr>
                  </a:outerShdw>
                </a:effectLst>
                <a:ea typeface="+mj-ea"/>
              </a:rPr>
              <a:t>VI. Funciones y obligaciones del personal que intervenga en el tratamiento de los sistemas de datos personales.</a:t>
            </a:r>
            <a:br>
              <a:rPr lang="es-MX" sz="2700" b="1">
                <a:solidFill>
                  <a:srgbClr val="C00000"/>
                </a:solidFill>
                <a:effectLst>
                  <a:outerShdw blurRad="38100" dist="38100" dir="2700000" algn="tl">
                    <a:srgbClr val="000000">
                      <a:alpha val="43137"/>
                    </a:srgbClr>
                  </a:outerShdw>
                </a:effectLst>
                <a:ea typeface="+mj-ea"/>
              </a:rPr>
            </a:br>
            <a:endParaRPr lang="es-MX" sz="2800" b="1" dirty="0">
              <a:solidFill>
                <a:srgbClr val="C00000"/>
              </a:solidFill>
              <a:effectLst>
                <a:outerShdw blurRad="38100" dist="38100" dir="2700000" algn="tl">
                  <a:srgbClr val="000000">
                    <a:alpha val="43137"/>
                  </a:srgbClr>
                </a:outerShdw>
              </a:effectLst>
              <a:ea typeface="+mj-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1357313"/>
            <a:ext cx="8643937" cy="1143000"/>
          </a:xfrm>
        </p:spPr>
        <p:txBody>
          <a:bodyPr>
            <a:normAutofit fontScale="90000"/>
          </a:bodyPr>
          <a:lstStyle/>
          <a:p>
            <a:pPr eaLnBrk="1" hangingPunct="1">
              <a:defRPr/>
            </a:pPr>
            <a:r>
              <a:rPr lang="es-MX" sz="2700" dirty="0" smtClean="0">
                <a:solidFill>
                  <a:srgbClr val="C00000"/>
                </a:solidFill>
              </a:rPr>
              <a:t>VI. Funciones y obligaciones del personal que intervenga en el tratamiento de los sistemas de datos personales.</a:t>
            </a:r>
            <a:br>
              <a:rPr lang="es-MX" sz="2700" dirty="0" smtClean="0">
                <a:solidFill>
                  <a:srgbClr val="C00000"/>
                </a:solidFill>
              </a:rPr>
            </a:br>
            <a:endParaRPr lang="es-MX" dirty="0">
              <a:solidFill>
                <a:srgbClr val="C00000"/>
              </a:solidFill>
            </a:endParaRPr>
          </a:p>
        </p:txBody>
      </p:sp>
      <p:sp>
        <p:nvSpPr>
          <p:cNvPr id="3" name="2 Marcador de contenido"/>
          <p:cNvSpPr>
            <a:spLocks noGrp="1"/>
          </p:cNvSpPr>
          <p:nvPr>
            <p:ph idx="1"/>
          </p:nvPr>
        </p:nvSpPr>
        <p:spPr>
          <a:xfrm>
            <a:off x="500063" y="2071688"/>
            <a:ext cx="8229600" cy="4525962"/>
          </a:xfrm>
        </p:spPr>
        <p:txBody>
          <a:bodyPr>
            <a:normAutofit fontScale="47500" lnSpcReduction="20000"/>
          </a:bodyPr>
          <a:lstStyle/>
          <a:p>
            <a:pPr marL="0" indent="0" eaLnBrk="1" hangingPunct="1">
              <a:buFont typeface="Arial" charset="0"/>
              <a:buNone/>
              <a:defRPr/>
            </a:pPr>
            <a:r>
              <a:rPr lang="es-MX" b="1" dirty="0"/>
              <a:t> </a:t>
            </a:r>
            <a:endParaRPr lang="es-MX" dirty="0"/>
          </a:p>
          <a:p>
            <a:pPr marL="0" indent="0" eaLnBrk="1" hangingPunct="1">
              <a:buFont typeface="Arial" charset="0"/>
              <a:buNone/>
              <a:defRPr/>
            </a:pPr>
            <a:r>
              <a:rPr lang="es-MX" dirty="0" smtClean="0"/>
              <a:t>a) Las </a:t>
            </a:r>
            <a:r>
              <a:rPr lang="es-MX" u="sng" dirty="0"/>
              <a:t>funciones y las obligaciones de todos los que intervienen </a:t>
            </a:r>
            <a:r>
              <a:rPr lang="es-MX" dirty="0"/>
              <a:t>en el tratamiento de datos personales deben estar claramente definidas en el documento de seguridad o como se señaló, preferentemente de manera anexa para facilitar la modificación de las mismas, sin que sea obligación publicarlas en la GODF, sin embargo, también es pertinente señalar que, en caso de que el documento contenga las funciones de manera anexa, y se realicen modificaciones, se deben conservar ambos anexos, (el inicial y los documentos que contengan las diversas modificaciones).</a:t>
            </a:r>
          </a:p>
          <a:p>
            <a:pPr marL="0" indent="0" eaLnBrk="1" hangingPunct="1">
              <a:buFont typeface="Arial" charset="0"/>
              <a:buNone/>
              <a:defRPr/>
            </a:pPr>
            <a:r>
              <a:rPr lang="es-MX" dirty="0"/>
              <a:t> </a:t>
            </a:r>
          </a:p>
          <a:p>
            <a:pPr marL="0" indent="0" eaLnBrk="1" hangingPunct="1">
              <a:buFont typeface="Arial" charset="0"/>
              <a:buNone/>
              <a:defRPr/>
            </a:pPr>
            <a:r>
              <a:rPr lang="es-MX" dirty="0"/>
              <a:t>Las funciones deben ser congruentes con el Reglamento interior y/o con el manual de organización del Ente Público o normatividad que resulte aplicable.</a:t>
            </a:r>
          </a:p>
          <a:p>
            <a:pPr marL="0" indent="0" eaLnBrk="1" hangingPunct="1">
              <a:buFont typeface="Arial" charset="0"/>
              <a:buNone/>
              <a:defRPr/>
            </a:pPr>
            <a:r>
              <a:rPr lang="es-MX" dirty="0"/>
              <a:t> </a:t>
            </a:r>
          </a:p>
          <a:p>
            <a:pPr marL="0" indent="0" eaLnBrk="1" hangingPunct="1">
              <a:buFont typeface="Arial" charset="0"/>
              <a:buNone/>
              <a:defRPr/>
            </a:pPr>
            <a:r>
              <a:rPr lang="es-MX" dirty="0"/>
              <a:t>El responsable del sistema debe asegurarse de que el personal con acceso físico o automatizado conozca:</a:t>
            </a:r>
          </a:p>
          <a:p>
            <a:pPr marL="0" indent="0" eaLnBrk="1" hangingPunct="1">
              <a:buFont typeface="Arial" charset="0"/>
              <a:buNone/>
              <a:defRPr/>
            </a:pPr>
            <a:r>
              <a:rPr lang="es-MX" dirty="0"/>
              <a:t> </a:t>
            </a:r>
          </a:p>
          <a:p>
            <a:pPr marL="914400" lvl="2" indent="0" eaLnBrk="1" hangingPunct="1">
              <a:buFont typeface="Arial" charset="0"/>
              <a:buNone/>
              <a:defRPr/>
            </a:pPr>
            <a:r>
              <a:rPr lang="es-MX" dirty="0"/>
              <a:t>las normas de seguridad que deben observarse;</a:t>
            </a:r>
          </a:p>
          <a:p>
            <a:pPr marL="914400" lvl="2" indent="0" eaLnBrk="1" hangingPunct="1">
              <a:buFont typeface="Arial" charset="0"/>
              <a:buNone/>
              <a:defRPr/>
            </a:pPr>
            <a:r>
              <a:rPr lang="es-MX" dirty="0"/>
              <a:t>sus atribuciones respecto a los sistemas de datos personales;</a:t>
            </a:r>
          </a:p>
          <a:p>
            <a:pPr marL="914400" lvl="2" indent="0" eaLnBrk="1" hangingPunct="1">
              <a:buFont typeface="Arial" charset="0"/>
              <a:buNone/>
              <a:defRPr/>
            </a:pPr>
            <a:r>
              <a:rPr lang="es-MX" dirty="0"/>
              <a:t>las responsabilidades que tienen;</a:t>
            </a:r>
          </a:p>
          <a:p>
            <a:pPr marL="914400" lvl="2" indent="0" eaLnBrk="1" hangingPunct="1">
              <a:buFont typeface="Arial" charset="0"/>
              <a:buNone/>
              <a:defRPr/>
            </a:pPr>
            <a:r>
              <a:rPr lang="es-MX" dirty="0"/>
              <a:t>las consecuencias en caso de incumplimiento de las atribuciones en materia de protección de datos personales.</a:t>
            </a:r>
          </a:p>
          <a:p>
            <a:pPr marL="0" indent="0" eaLnBrk="1" hangingPunct="1">
              <a:buFont typeface="Arial" charset="0"/>
              <a:buNone/>
              <a:defRPr/>
            </a:pPr>
            <a:r>
              <a:rPr lang="es-MX"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endParaRPr lang="es-ES" dirty="0"/>
          </a:p>
        </p:txBody>
      </p:sp>
      <p:sp>
        <p:nvSpPr>
          <p:cNvPr id="3" name="2 Marcador de contenido"/>
          <p:cNvSpPr>
            <a:spLocks noGrp="1"/>
          </p:cNvSpPr>
          <p:nvPr>
            <p:ph idx="1"/>
          </p:nvPr>
        </p:nvSpPr>
        <p:spPr/>
        <p:txBody>
          <a:bodyPr/>
          <a:lstStyle/>
          <a:p>
            <a:pPr eaLnBrk="1" hangingPunct="1">
              <a:defRPr/>
            </a:pPr>
            <a:r>
              <a:rPr lang="es-MX" dirty="0" smtClean="0"/>
              <a:t>Recomendaciones </a:t>
            </a:r>
          </a:p>
          <a:p>
            <a:pPr marL="808038" indent="-452438" algn="just" eaLnBrk="1" hangingPunct="1">
              <a:buFont typeface="Wingdings" pitchFamily="2" charset="2"/>
              <a:buChar char="Ø"/>
              <a:defRPr/>
            </a:pPr>
            <a:r>
              <a:rPr lang="es-MX" sz="1800" dirty="0" smtClean="0"/>
              <a:t>La información de este apartado puede desarrollarse o mediante uno o varios anexos, señalando de manera clara y específica, facultades y responsabilidades de cada una de las personas que tienen acceso a la totalidad o una parte del sistema. Se debe considerar también a la gente que realiza limpieza y/o mantenimiento.</a:t>
            </a:r>
          </a:p>
          <a:p>
            <a:pPr marL="808038" indent="-452438" eaLnBrk="1" hangingPunct="1">
              <a:buFont typeface="Wingdings" pitchFamily="2" charset="2"/>
              <a:buChar char="Ø"/>
              <a:defRPr/>
            </a:pPr>
            <a:r>
              <a:rPr lang="es-ES_tradnl" sz="1800" dirty="0" smtClean="0"/>
              <a:t>Es posible que el Ente Público transfiera o intercambie información para dar cumplimiento a la finalidad del sistema de datos personales, lo anterior debe estar PLENAMENTE justificado.</a:t>
            </a:r>
          </a:p>
          <a:p>
            <a:pPr marL="808038" indent="-452438" eaLnBrk="1" hangingPunct="1">
              <a:buFont typeface="Wingdings" pitchFamily="2" charset="2"/>
              <a:buChar char="Ø"/>
              <a:defRPr/>
            </a:pPr>
            <a:r>
              <a:rPr lang="es-ES_tradnl" sz="1800" dirty="0" smtClean="0"/>
              <a:t>Se recomienda establecer clausulas tipo para los contratos a realizar con los usuarios, personal contratado por honorarios, etc. e incluirlas como anexo del documento.</a:t>
            </a:r>
            <a:endParaRPr lang="es-MX" sz="1800" dirty="0" smtClean="0"/>
          </a:p>
          <a:p>
            <a:pPr marL="450850" indent="-450850" eaLnBrk="1" hangingPunct="1">
              <a:buFont typeface="Wingdings" pitchFamily="2" charset="2"/>
              <a:buChar char="Ø"/>
              <a:defRPr/>
            </a:pPr>
            <a:endParaRPr lang="es-MX" sz="1800" dirty="0" smtClean="0"/>
          </a:p>
          <a:p>
            <a:pPr marL="450850" indent="-450850" eaLnBrk="1" hangingPunct="1">
              <a:buFont typeface="Wingdings" pitchFamily="2" charset="2"/>
              <a:buChar char="Ø"/>
              <a:defRPr/>
            </a:pPr>
            <a:endParaRPr lang="es-ES" sz="18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3"/>
            <a:ext cx="4227382" cy="774418"/>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NIVEL MEDIO</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500063" y="2857500"/>
            <a:ext cx="7888287" cy="2857500"/>
          </a:xfrm>
        </p:spPr>
        <p:txBody>
          <a:bodyPr>
            <a:normAutofit fontScale="62500" lnSpcReduction="20000"/>
          </a:bodyPr>
          <a:lstStyle/>
          <a:p>
            <a:pPr algn="just" eaLnBrk="1" hangingPunct="1">
              <a:defRPr/>
            </a:pPr>
            <a:r>
              <a:rPr lang="es-ES" dirty="0" smtClean="0">
                <a:solidFill>
                  <a:schemeClr val="tx1"/>
                </a:solidFill>
              </a:rPr>
              <a:t>El nivel de seguridad medio es aplicable a  los sistemas de datos personales relativos a:</a:t>
            </a:r>
          </a:p>
          <a:p>
            <a:pPr algn="just" eaLnBrk="1" hangingPunct="1">
              <a:defRPr/>
            </a:pPr>
            <a:endParaRPr lang="es-ES" dirty="0" smtClean="0">
              <a:solidFill>
                <a:schemeClr val="tx1"/>
              </a:solidFill>
            </a:endParaRPr>
          </a:p>
          <a:p>
            <a:pPr marL="355600" indent="-355600" algn="just" eaLnBrk="1" hangingPunct="1">
              <a:buFont typeface="Wingdings" pitchFamily="2" charset="2"/>
              <a:buChar char="ü"/>
              <a:defRPr/>
            </a:pPr>
            <a:r>
              <a:rPr lang="es-ES" dirty="0" smtClean="0">
                <a:solidFill>
                  <a:schemeClr val="tx1"/>
                </a:solidFill>
              </a:rPr>
              <a:t> La comisión de infracciones administrativas o penales, </a:t>
            </a:r>
          </a:p>
          <a:p>
            <a:pPr marL="355600" indent="-355600" algn="just" eaLnBrk="1" hangingPunct="1">
              <a:buFont typeface="Wingdings" pitchFamily="2" charset="2"/>
              <a:buChar char="ü"/>
              <a:defRPr/>
            </a:pPr>
            <a:r>
              <a:rPr lang="es-ES" dirty="0" smtClean="0">
                <a:solidFill>
                  <a:schemeClr val="tx1"/>
                </a:solidFill>
              </a:rPr>
              <a:t>Hacienda pública, </a:t>
            </a:r>
          </a:p>
          <a:p>
            <a:pPr marL="355600" indent="-355600" algn="just" eaLnBrk="1" hangingPunct="1">
              <a:buFont typeface="Wingdings" pitchFamily="2" charset="2"/>
              <a:buChar char="ü"/>
              <a:defRPr/>
            </a:pPr>
            <a:r>
              <a:rPr lang="es-ES" dirty="0" smtClean="0">
                <a:solidFill>
                  <a:schemeClr val="tx1"/>
                </a:solidFill>
              </a:rPr>
              <a:t>Servicios financieros, </a:t>
            </a:r>
          </a:p>
          <a:p>
            <a:pPr marL="355600" indent="-355600" algn="just" eaLnBrk="1" hangingPunct="1">
              <a:buFont typeface="Wingdings" pitchFamily="2" charset="2"/>
              <a:buChar char="ü"/>
              <a:defRPr/>
            </a:pPr>
            <a:r>
              <a:rPr lang="es-ES" dirty="0" smtClean="0">
                <a:solidFill>
                  <a:schemeClr val="tx1"/>
                </a:solidFill>
              </a:rPr>
              <a:t>Datos patrimoniales, </a:t>
            </a:r>
          </a:p>
          <a:p>
            <a:pPr marL="355600" indent="-355600" algn="just" eaLnBrk="1" hangingPunct="1">
              <a:buFont typeface="Wingdings" pitchFamily="2" charset="2"/>
              <a:buChar char="ü"/>
              <a:defRPr/>
            </a:pPr>
            <a:r>
              <a:rPr lang="es-ES" dirty="0" smtClean="0">
                <a:solidFill>
                  <a:schemeClr val="tx1"/>
                </a:solidFill>
              </a:rPr>
              <a:t>Datos que permitan obtener una evaluación de la personalidad del individuo.</a:t>
            </a:r>
            <a:endParaRPr lang="es-ES" dirty="0">
              <a:solidFill>
                <a:schemeClr val="tx1"/>
              </a:solidFill>
            </a:endParaRP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CuadroTexto"/>
          <p:cNvSpPr txBox="1">
            <a:spLocks noChangeArrowheads="1"/>
          </p:cNvSpPr>
          <p:nvPr/>
        </p:nvSpPr>
        <p:spPr bwMode="auto">
          <a:xfrm>
            <a:off x="684213" y="1773238"/>
            <a:ext cx="8135937" cy="2308225"/>
          </a:xfrm>
          <a:prstGeom prst="rect">
            <a:avLst/>
          </a:prstGeom>
          <a:noFill/>
          <a:ln w="9525">
            <a:noFill/>
            <a:miter lim="800000"/>
            <a:headEnd/>
            <a:tailEnd/>
          </a:ln>
        </p:spPr>
        <p:txBody>
          <a:bodyPr>
            <a:spAutoFit/>
          </a:bodyPr>
          <a:lstStyle/>
          <a:p>
            <a:pPr algn="just"/>
            <a:r>
              <a:rPr lang="es-ES">
                <a:latin typeface="Calibri" pitchFamily="34" charset="0"/>
              </a:rPr>
              <a:t>Numeral  15 de los </a:t>
            </a:r>
            <a:r>
              <a:rPr lang="es-ES" i="1">
                <a:latin typeface="Calibri" pitchFamily="34" charset="0"/>
              </a:rPr>
              <a:t>Lineamientos para la Protección de Datos Personales en el Distrito Federal</a:t>
            </a:r>
            <a:r>
              <a:rPr lang="es-ES">
                <a:latin typeface="Calibri" pitchFamily="34" charset="0"/>
              </a:rPr>
              <a:t>:</a:t>
            </a:r>
          </a:p>
          <a:p>
            <a:pPr algn="just"/>
            <a:endParaRPr lang="es-ES">
              <a:latin typeface="Calibri" pitchFamily="34" charset="0"/>
            </a:endParaRPr>
          </a:p>
          <a:p>
            <a:pPr algn="just"/>
            <a:r>
              <a:rPr lang="es-ES">
                <a:latin typeface="Calibri" pitchFamily="34" charset="0"/>
              </a:rPr>
              <a:t>15. Las medidas de seguridad aplicables a los sistemas de datos personales responderán a los niveles establecidos en la Ley para cada tipo de datos. Dichas medidas deberán tomar en consideración las recomendaciones, que en su caso, emita el Instituto para este fin, con el </a:t>
            </a:r>
            <a:r>
              <a:rPr lang="es-ES" b="1" u="sng">
                <a:latin typeface="Calibri" pitchFamily="34" charset="0"/>
              </a:rPr>
              <a:t>objeto de garantizar la confidencialidad, integridad y disponibilidad de los datos personales durante su tratamiento</a:t>
            </a:r>
            <a:r>
              <a:rPr lang="es-ES">
                <a:latin typeface="Calibri" pitchFamily="34" charset="0"/>
              </a:rPr>
              <a: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395536" y="1412776"/>
            <a:ext cx="7600358" cy="1143008"/>
          </a:xfrm>
        </p:spPr>
        <p:style>
          <a:lnRef idx="0">
            <a:schemeClr val="accent3"/>
          </a:lnRef>
          <a:fillRef idx="3">
            <a:schemeClr val="accent3"/>
          </a:fillRef>
          <a:effectRef idx="3">
            <a:schemeClr val="accent3"/>
          </a:effectRef>
          <a:fontRef idx="minor">
            <a:schemeClr val="lt1"/>
          </a:fontRef>
        </p:style>
        <p:txBody>
          <a:bodyPr>
            <a:normAutofit/>
          </a:bodyPr>
          <a:lstStyle/>
          <a:p>
            <a:pPr algn="l" eaLnBrk="1" hangingPunct="1">
              <a:defRPr/>
            </a:pPr>
            <a:r>
              <a:rPr lang="es-MX" sz="3200" b="1" dirty="0" smtClean="0">
                <a:latin typeface="Arial" pitchFamily="34" charset="0"/>
                <a:cs typeface="Arial" pitchFamily="34" charset="0"/>
              </a:rPr>
              <a:t>b) Responsable de seguridad</a:t>
            </a:r>
            <a:endParaRPr lang="es-ES" sz="3200" b="1" dirty="0">
              <a:latin typeface="Arial" pitchFamily="34" charset="0"/>
              <a:cs typeface="Arial" pitchFamily="34" charset="0"/>
            </a:endParaRPr>
          </a:p>
        </p:txBody>
      </p:sp>
      <p:sp>
        <p:nvSpPr>
          <p:cNvPr id="8" name="7 Subtítulo"/>
          <p:cNvSpPr>
            <a:spLocks noGrp="1"/>
          </p:cNvSpPr>
          <p:nvPr>
            <p:ph type="subTitle" idx="1"/>
          </p:nvPr>
        </p:nvSpPr>
        <p:spPr>
          <a:xfrm>
            <a:off x="606425" y="2684463"/>
            <a:ext cx="8078788" cy="3736975"/>
          </a:xfrm>
        </p:spPr>
        <p:txBody>
          <a:bodyPr>
            <a:normAutofit fontScale="55000" lnSpcReduction="20000"/>
          </a:bodyPr>
          <a:lstStyle/>
          <a:p>
            <a:pPr algn="just" eaLnBrk="1" hangingPunct="1">
              <a:defRPr/>
            </a:pPr>
            <a:endParaRPr lang="es-ES" dirty="0" smtClean="0">
              <a:solidFill>
                <a:schemeClr val="tx1"/>
              </a:solidFill>
            </a:endParaRPr>
          </a:p>
          <a:p>
            <a:pPr algn="just" eaLnBrk="1" hangingPunct="1">
              <a:lnSpc>
                <a:spcPct val="170000"/>
              </a:lnSpc>
              <a:defRPr/>
            </a:pPr>
            <a:r>
              <a:rPr lang="es-ES" sz="3600" dirty="0" smtClean="0">
                <a:solidFill>
                  <a:schemeClr val="tx1"/>
                </a:solidFill>
              </a:rPr>
              <a:t>El </a:t>
            </a:r>
            <a:r>
              <a:rPr lang="es-ES" sz="3600" b="1" dirty="0" smtClean="0">
                <a:solidFill>
                  <a:schemeClr val="tx1"/>
                </a:solidFill>
              </a:rPr>
              <a:t>responsable del sistema </a:t>
            </a:r>
            <a:r>
              <a:rPr lang="es-ES" sz="3600" dirty="0" smtClean="0">
                <a:solidFill>
                  <a:schemeClr val="tx1"/>
                </a:solidFill>
              </a:rPr>
              <a:t>designa </a:t>
            </a:r>
            <a:r>
              <a:rPr lang="es-ES" sz="3600" u="sng" dirty="0" smtClean="0">
                <a:solidFill>
                  <a:schemeClr val="tx1"/>
                </a:solidFill>
              </a:rPr>
              <a:t>uno o varios </a:t>
            </a:r>
            <a:r>
              <a:rPr lang="es-ES" sz="3600" dirty="0" smtClean="0">
                <a:solidFill>
                  <a:schemeClr val="tx1"/>
                </a:solidFill>
              </a:rPr>
              <a:t>responsables de seguridad para uno o todos los sistemas de datos en posesión del ente público. Lo que depende de los métodos de organización y tratamiento de los sistemas.</a:t>
            </a:r>
          </a:p>
          <a:p>
            <a:pPr algn="just" eaLnBrk="1" hangingPunct="1">
              <a:lnSpc>
                <a:spcPct val="170000"/>
              </a:lnSpc>
              <a:defRPr/>
            </a:pPr>
            <a:endParaRPr lang="es-MX" dirty="0" smtClean="0">
              <a:solidFill>
                <a:schemeClr val="tx1"/>
              </a:solidFill>
            </a:endParaRPr>
          </a:p>
          <a:p>
            <a:pPr algn="just" eaLnBrk="1" hangingPunct="1">
              <a:lnSpc>
                <a:spcPct val="170000"/>
              </a:lnSpc>
              <a:defRPr/>
            </a:pPr>
            <a:endParaRPr lang="es-ES" dirty="0" smtClean="0">
              <a:solidFill>
                <a:schemeClr val="tx1"/>
              </a:solidFill>
            </a:endParaRPr>
          </a:p>
          <a:p>
            <a:pPr algn="just" eaLnBrk="1" hangingPunct="1">
              <a:lnSpc>
                <a:spcPct val="170000"/>
              </a:lnSpc>
              <a:defRPr/>
            </a:pPr>
            <a:r>
              <a:rPr lang="es-ES" sz="2900" dirty="0" smtClean="0">
                <a:solidFill>
                  <a:schemeClr val="tx1"/>
                </a:solidFill>
              </a:rPr>
              <a:t>Nota: La designación no supone la delegación de las facultades y atribuciones que corresponden al responsable del sistema de datos personales.</a:t>
            </a:r>
          </a:p>
          <a:p>
            <a:pPr eaLnBrk="1" hangingPunct="1">
              <a:defRPr/>
            </a:pPr>
            <a:endParaRPr lang="es-ES" dirty="0" smtClean="0">
              <a:solidFill>
                <a:schemeClr val="tx1"/>
              </a:solidFill>
            </a:endParaRPr>
          </a:p>
          <a:p>
            <a:pPr eaLnBrk="1" hangingPunct="1">
              <a:defRPr/>
            </a:pPr>
            <a:endParaRPr lang="es-ES" dirty="0" smtClean="0">
              <a:solidFill>
                <a:schemeClr val="tx1"/>
              </a:solidFill>
            </a:endParaRPr>
          </a:p>
        </p:txBody>
      </p:sp>
      <p:sp>
        <p:nvSpPr>
          <p:cNvPr id="66567" name="4 CuadroTexto"/>
          <p:cNvSpPr txBox="1">
            <a:spLocks noChangeArrowheads="1"/>
          </p:cNvSpPr>
          <p:nvPr/>
        </p:nvSpPr>
        <p:spPr bwMode="auto">
          <a:xfrm>
            <a:off x="4286250" y="6143625"/>
            <a:ext cx="4462463" cy="338138"/>
          </a:xfrm>
          <a:prstGeom prst="rect">
            <a:avLst/>
          </a:prstGeom>
          <a:noFill/>
          <a:ln w="9525">
            <a:noFill/>
            <a:miter lim="800000"/>
            <a:headEnd/>
            <a:tailEnd/>
          </a:ln>
        </p:spPr>
        <p:txBody>
          <a:bodyPr>
            <a:spAutoFit/>
          </a:bodyPr>
          <a:lstStyle/>
          <a:p>
            <a:pPr algn="r"/>
            <a:r>
              <a:rPr lang="es-MX" sz="1600" b="1"/>
              <a:t>Numeral 16, II. A) de los Lineamientos</a:t>
            </a:r>
            <a:endParaRPr lang="es-ES" sz="1600" b="1"/>
          </a:p>
        </p:txBody>
      </p:sp>
      <p:sp>
        <p:nvSpPr>
          <p:cNvPr id="6"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8" name="7 Subtítulo"/>
          <p:cNvSpPr>
            <a:spLocks noGrp="1"/>
          </p:cNvSpPr>
          <p:nvPr>
            <p:ph type="subTitle" idx="1"/>
          </p:nvPr>
        </p:nvSpPr>
        <p:spPr>
          <a:xfrm>
            <a:off x="684213" y="2852738"/>
            <a:ext cx="8216900" cy="3143250"/>
          </a:xfrm>
        </p:spPr>
        <p:txBody>
          <a:bodyPr>
            <a:normAutofit fontScale="40000" lnSpcReduction="20000"/>
          </a:bodyPr>
          <a:lstStyle/>
          <a:p>
            <a:pPr algn="just" eaLnBrk="1" hangingPunct="1">
              <a:defRPr/>
            </a:pPr>
            <a:endParaRPr lang="es-ES" dirty="0" smtClean="0">
              <a:solidFill>
                <a:schemeClr val="tx1"/>
              </a:solidFill>
            </a:endParaRPr>
          </a:p>
          <a:p>
            <a:pPr algn="just" eaLnBrk="1" hangingPunct="1">
              <a:lnSpc>
                <a:spcPct val="170000"/>
              </a:lnSpc>
              <a:defRPr/>
            </a:pPr>
            <a:r>
              <a:rPr lang="es-ES" sz="5200" dirty="0" smtClean="0">
                <a:solidFill>
                  <a:schemeClr val="tx1"/>
                </a:solidFill>
              </a:rPr>
              <a:t>Puede haber un responsable de seguridad física y otro de electrónica. </a:t>
            </a:r>
          </a:p>
          <a:p>
            <a:pPr algn="just" eaLnBrk="1" hangingPunct="1">
              <a:lnSpc>
                <a:spcPct val="170000"/>
              </a:lnSpc>
              <a:defRPr/>
            </a:pPr>
            <a:endParaRPr lang="es-ES" sz="5200" dirty="0" smtClean="0">
              <a:solidFill>
                <a:schemeClr val="tx1"/>
              </a:solidFill>
            </a:endParaRPr>
          </a:p>
          <a:p>
            <a:pPr algn="just" eaLnBrk="1" hangingPunct="1">
              <a:lnSpc>
                <a:spcPct val="170000"/>
              </a:lnSpc>
              <a:defRPr/>
            </a:pPr>
            <a:r>
              <a:rPr lang="es-ES" sz="5200" dirty="0" smtClean="0">
                <a:solidFill>
                  <a:schemeClr val="tx1"/>
                </a:solidFill>
              </a:rPr>
              <a:t>Los cuales deben ser Directores de Área o en caso de que los sistemas se encuentren en diferentes Unidades Administrativas puede recaer en Subdirectores</a:t>
            </a:r>
          </a:p>
          <a:p>
            <a:pPr algn="just" eaLnBrk="1" hangingPunct="1">
              <a:defRPr/>
            </a:pPr>
            <a:endParaRPr lang="es-ES" sz="5200" dirty="0" smtClean="0">
              <a:solidFill>
                <a:schemeClr val="tx1"/>
              </a:solidFill>
            </a:endParaRP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mj-lt"/>
                <a:ea typeface="+mj-ea"/>
                <a:cs typeface="+mj-cs"/>
              </a:rPr>
              <a:t>Nivel medio</a:t>
            </a:r>
          </a:p>
        </p:txBody>
      </p:sp>
      <p:sp>
        <p:nvSpPr>
          <p:cNvPr id="67589" name="5 Título"/>
          <p:cNvSpPr>
            <a:spLocks noGrp="1"/>
          </p:cNvSpPr>
          <p:nvPr>
            <p:ph type="ctrTitle"/>
          </p:nvPr>
        </p:nvSpPr>
        <p:spPr/>
        <p:txBody>
          <a:bodyPr/>
          <a:lstStyle/>
          <a:p>
            <a:pPr eaLnBrk="1" hangingPunct="1"/>
            <a:endParaRPr lang="es-ES" smtClean="0"/>
          </a:p>
        </p:txBody>
      </p:sp>
      <p:sp>
        <p:nvSpPr>
          <p:cNvPr id="9" name="6 Título"/>
          <p:cNvSpPr txBox="1">
            <a:spLocks/>
          </p:cNvSpPr>
          <p:nvPr/>
        </p:nvSpPr>
        <p:spPr bwMode="auto">
          <a:xfrm>
            <a:off x="395536" y="1412776"/>
            <a:ext cx="7600358" cy="1143008"/>
          </a:xfrm>
          <a:prstGeom prst="rect">
            <a:avLst/>
          </a:prstGeom>
          <a:ln w="9525">
            <a:noFill/>
            <a:miter lim="800000"/>
            <a:headEnd/>
            <a:tailEnd/>
          </a:ln>
        </p:spPr>
        <p:style>
          <a:lnRef idx="0">
            <a:schemeClr val="accent3"/>
          </a:lnRef>
          <a:fillRef idx="3">
            <a:schemeClr val="accent3"/>
          </a:fillRef>
          <a:effectRef idx="3">
            <a:schemeClr val="accent3"/>
          </a:effectRef>
          <a:fontRef idx="minor">
            <a:schemeClr val="lt1"/>
          </a:fontRef>
        </p:style>
        <p:txBody>
          <a:bodyPr anchor="ctr">
            <a:normAutofit/>
          </a:bodyPr>
          <a:lstStyle/>
          <a:p>
            <a:pPr>
              <a:defRPr/>
            </a:pPr>
            <a:r>
              <a:rPr lang="es-MX" sz="3200" b="1">
                <a:latin typeface="Arial" pitchFamily="34" charset="0"/>
                <a:cs typeface="Arial" pitchFamily="34" charset="0"/>
              </a:rPr>
              <a:t>b) Responsable de seguridad</a:t>
            </a:r>
            <a:endParaRPr lang="es-E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8" name="7 Subtítulo"/>
          <p:cNvSpPr>
            <a:spLocks noGrp="1"/>
          </p:cNvSpPr>
          <p:nvPr>
            <p:ph type="subTitle" idx="1"/>
          </p:nvPr>
        </p:nvSpPr>
        <p:spPr>
          <a:xfrm>
            <a:off x="971550" y="2997200"/>
            <a:ext cx="7929563" cy="2574925"/>
          </a:xfrm>
        </p:spPr>
        <p:txBody>
          <a:bodyPr>
            <a:normAutofit fontScale="47500" lnSpcReduction="20000"/>
          </a:bodyPr>
          <a:lstStyle/>
          <a:p>
            <a:pPr algn="just" eaLnBrk="1" hangingPunct="1">
              <a:defRPr/>
            </a:pPr>
            <a:endParaRPr lang="es-ES" dirty="0" smtClean="0">
              <a:solidFill>
                <a:schemeClr val="tx1"/>
              </a:solidFill>
            </a:endParaRPr>
          </a:p>
          <a:p>
            <a:pPr algn="just" eaLnBrk="1" hangingPunct="1">
              <a:defRPr/>
            </a:pPr>
            <a:endParaRPr lang="es-ES" dirty="0" smtClean="0">
              <a:solidFill>
                <a:schemeClr val="tx1"/>
              </a:solidFill>
            </a:endParaRPr>
          </a:p>
          <a:p>
            <a:pPr algn="just" eaLnBrk="1" hangingPunct="1">
              <a:lnSpc>
                <a:spcPct val="170000"/>
              </a:lnSpc>
              <a:defRPr/>
            </a:pPr>
            <a:r>
              <a:rPr lang="es-ES" sz="5200" dirty="0" smtClean="0">
                <a:solidFill>
                  <a:schemeClr val="tx1"/>
                </a:solidFill>
              </a:rPr>
              <a:t>El responsable de seguridad del sistema debe coordinar y controlar las medidas definidas en el documento de seguridad. </a:t>
            </a:r>
          </a:p>
          <a:p>
            <a:pPr algn="just" eaLnBrk="1" hangingPunct="1">
              <a:defRPr/>
            </a:pPr>
            <a:endParaRPr lang="es-ES" sz="5200" dirty="0" smtClean="0">
              <a:solidFill>
                <a:schemeClr val="tx1"/>
              </a:solidFill>
            </a:endParaRP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3600" b="1" dirty="0">
                <a:solidFill>
                  <a:schemeClr val="bg1"/>
                </a:solidFill>
                <a:effectLst>
                  <a:outerShdw blurRad="38100" dist="38100" dir="2700000" algn="tl">
                    <a:srgbClr val="000000">
                      <a:alpha val="43137"/>
                    </a:srgbClr>
                  </a:outerShdw>
                </a:effectLst>
                <a:latin typeface="+mj-lt"/>
                <a:ea typeface="+mj-ea"/>
                <a:cs typeface="+mj-cs"/>
              </a:rPr>
              <a:t>Nivel medio</a:t>
            </a:r>
          </a:p>
        </p:txBody>
      </p:sp>
      <p:sp>
        <p:nvSpPr>
          <p:cNvPr id="68613" name="5 Título"/>
          <p:cNvSpPr>
            <a:spLocks noGrp="1"/>
          </p:cNvSpPr>
          <p:nvPr>
            <p:ph type="ctrTitle"/>
          </p:nvPr>
        </p:nvSpPr>
        <p:spPr/>
        <p:txBody>
          <a:bodyPr/>
          <a:lstStyle/>
          <a:p>
            <a:pPr eaLnBrk="1" hangingPunct="1"/>
            <a:endParaRPr lang="es-ES" smtClean="0"/>
          </a:p>
        </p:txBody>
      </p:sp>
      <p:sp>
        <p:nvSpPr>
          <p:cNvPr id="9" name="6 Título"/>
          <p:cNvSpPr txBox="1">
            <a:spLocks/>
          </p:cNvSpPr>
          <p:nvPr/>
        </p:nvSpPr>
        <p:spPr bwMode="auto">
          <a:xfrm>
            <a:off x="395536" y="1412776"/>
            <a:ext cx="7600358" cy="1143008"/>
          </a:xfrm>
          <a:prstGeom prst="rect">
            <a:avLst/>
          </a:prstGeom>
          <a:ln w="9525">
            <a:noFill/>
            <a:miter lim="800000"/>
            <a:headEnd/>
            <a:tailEnd/>
          </a:ln>
        </p:spPr>
        <p:style>
          <a:lnRef idx="0">
            <a:schemeClr val="accent3"/>
          </a:lnRef>
          <a:fillRef idx="3">
            <a:schemeClr val="accent3"/>
          </a:fillRef>
          <a:effectRef idx="3">
            <a:schemeClr val="accent3"/>
          </a:effectRef>
          <a:fontRef idx="minor">
            <a:schemeClr val="lt1"/>
          </a:fontRef>
        </p:style>
        <p:txBody>
          <a:bodyPr anchor="ctr">
            <a:normAutofit/>
          </a:bodyPr>
          <a:lstStyle/>
          <a:p>
            <a:pPr>
              <a:defRPr/>
            </a:pPr>
            <a:r>
              <a:rPr lang="es-MX" sz="3200" b="1">
                <a:latin typeface="Arial" pitchFamily="34" charset="0"/>
                <a:cs typeface="Arial" pitchFamily="34" charset="0"/>
              </a:rPr>
              <a:t>b) Responsable de seguridad</a:t>
            </a:r>
            <a:endParaRPr lang="es-E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endParaRPr lang="es-MX"/>
          </a:p>
        </p:txBody>
      </p:sp>
      <p:graphicFrame>
        <p:nvGraphicFramePr>
          <p:cNvPr id="4" name="3 Marcador de contenido"/>
          <p:cNvGraphicFramePr>
            <a:graphicFrameLocks noGrp="1"/>
          </p:cNvGraphicFramePr>
          <p:nvPr>
            <p:ph idx="1"/>
          </p:nvPr>
        </p:nvGraphicFramePr>
        <p:xfrm>
          <a:off x="571500" y="3857625"/>
          <a:ext cx="7643866" cy="2560320"/>
        </p:xfrm>
        <a:graphic>
          <a:graphicData uri="http://schemas.openxmlformats.org/drawingml/2006/table">
            <a:tbl>
              <a:tblPr firstRow="1" firstCol="1" bandRow="1">
                <a:tableStyleId>{5C22544A-7EE6-4342-B048-85BDC9FD1C3A}</a:tableStyleId>
              </a:tblPr>
              <a:tblGrid>
                <a:gridCol w="1430061"/>
                <a:gridCol w="6213805"/>
              </a:tblGrid>
              <a:tr h="0">
                <a:tc>
                  <a:txBody>
                    <a:bodyPr/>
                    <a:lstStyle/>
                    <a:p>
                      <a:pPr algn="ctr">
                        <a:spcAft>
                          <a:spcPts val="0"/>
                        </a:spcAft>
                      </a:pPr>
                      <a:r>
                        <a:rPr lang="es-MX" sz="2400" dirty="0">
                          <a:effectLst/>
                        </a:rPr>
                        <a:t>Nivel de seguridad</a:t>
                      </a:r>
                      <a:endParaRPr lang="es-MX" sz="2400" dirty="0">
                        <a:effectLst/>
                        <a:latin typeface="Times New Roman"/>
                        <a:ea typeface="Times New Roman"/>
                      </a:endParaRPr>
                    </a:p>
                  </a:txBody>
                  <a:tcPr marL="68580" marR="68580" marT="0" marB="0"/>
                </a:tc>
                <a:tc>
                  <a:txBody>
                    <a:bodyPr/>
                    <a:lstStyle/>
                    <a:p>
                      <a:pPr algn="ctr">
                        <a:spcAft>
                          <a:spcPts val="0"/>
                        </a:spcAft>
                      </a:pPr>
                      <a:r>
                        <a:rPr lang="es-MX" sz="2400" dirty="0">
                          <a:effectLst/>
                        </a:rPr>
                        <a:t>Aspectos a incluir</a:t>
                      </a:r>
                      <a:endParaRPr lang="es-MX" sz="2400" dirty="0">
                        <a:effectLst/>
                        <a:latin typeface="Times New Roman"/>
                        <a:ea typeface="Times New Roman"/>
                      </a:endParaRPr>
                    </a:p>
                  </a:txBody>
                  <a:tcPr marL="68580" marR="68580" marT="0" marB="0"/>
                </a:tc>
              </a:tr>
              <a:tr h="0">
                <a:tc>
                  <a:txBody>
                    <a:bodyPr/>
                    <a:lstStyle/>
                    <a:p>
                      <a:pPr algn="just">
                        <a:spcAft>
                          <a:spcPts val="0"/>
                        </a:spcAft>
                      </a:pPr>
                      <a:r>
                        <a:rPr lang="es-MX" sz="2400">
                          <a:effectLst/>
                        </a:rPr>
                        <a:t>Básico</a:t>
                      </a:r>
                      <a:endParaRPr lang="es-MX" sz="2400">
                        <a:effectLst/>
                        <a:latin typeface="Times New Roman"/>
                        <a:ea typeface="Times New Roman"/>
                      </a:endParaRPr>
                    </a:p>
                  </a:txBody>
                  <a:tcPr marL="68580" marR="68580" marT="0" marB="0"/>
                </a:tc>
                <a:tc>
                  <a:txBody>
                    <a:bodyPr/>
                    <a:lstStyle/>
                    <a:p>
                      <a:pPr marL="342900" lvl="0" indent="-342900" algn="just">
                        <a:spcAft>
                          <a:spcPts val="0"/>
                        </a:spcAft>
                        <a:buFont typeface="+mj-lt"/>
                        <a:buAutoNum type="alphaLcParenR"/>
                      </a:pPr>
                      <a:r>
                        <a:rPr lang="es-MX" sz="2400" dirty="0">
                          <a:effectLst/>
                        </a:rPr>
                        <a:t>Mecanismos de identificación y autenticación;</a:t>
                      </a:r>
                    </a:p>
                    <a:p>
                      <a:pPr marL="342900" lvl="0" indent="-342900" algn="just">
                        <a:spcAft>
                          <a:spcPts val="0"/>
                        </a:spcAft>
                        <a:buFont typeface="+mj-lt"/>
                        <a:buAutoNum type="alphaLcParenR"/>
                      </a:pPr>
                      <a:r>
                        <a:rPr lang="es-MX" sz="2400" dirty="0">
                          <a:effectLst/>
                        </a:rPr>
                        <a:t>Mecanismos de control de acceso;</a:t>
                      </a:r>
                      <a:endParaRPr lang="es-MX" sz="2400" dirty="0">
                        <a:effectLst/>
                        <a:latin typeface="Times New Roman"/>
                        <a:ea typeface="Times New Roman"/>
                      </a:endParaRPr>
                    </a:p>
                  </a:txBody>
                  <a:tcPr marL="68580" marR="68580" marT="0" marB="0"/>
                </a:tc>
              </a:tr>
              <a:tr h="0">
                <a:tc>
                  <a:txBody>
                    <a:bodyPr/>
                    <a:lstStyle/>
                    <a:p>
                      <a:pPr algn="just">
                        <a:spcAft>
                          <a:spcPts val="0"/>
                        </a:spcAft>
                      </a:pPr>
                      <a:r>
                        <a:rPr lang="es-MX" sz="2400">
                          <a:effectLst/>
                        </a:rPr>
                        <a:t>Medio</a:t>
                      </a:r>
                      <a:endParaRPr lang="es-MX" sz="2400">
                        <a:effectLst/>
                        <a:latin typeface="Times New Roman"/>
                        <a:ea typeface="Times New Roman"/>
                      </a:endParaRPr>
                    </a:p>
                  </a:txBody>
                  <a:tcPr marL="68580" marR="68580" marT="0" marB="0"/>
                </a:tc>
                <a:tc>
                  <a:txBody>
                    <a:bodyPr/>
                    <a:lstStyle/>
                    <a:p>
                      <a:pPr marL="342900" lvl="0" indent="-342900" algn="just">
                        <a:spcAft>
                          <a:spcPts val="0"/>
                        </a:spcAft>
                        <a:buFont typeface="+mj-lt"/>
                        <a:buNone/>
                      </a:pPr>
                      <a:r>
                        <a:rPr lang="es-MX" sz="2400" dirty="0" smtClean="0">
                          <a:effectLst/>
                        </a:rPr>
                        <a:t>c)</a:t>
                      </a:r>
                      <a:r>
                        <a:rPr lang="es-MX" sz="2400" baseline="0" dirty="0" smtClean="0">
                          <a:effectLst/>
                        </a:rPr>
                        <a:t>  </a:t>
                      </a:r>
                      <a:r>
                        <a:rPr lang="es-MX" sz="2400" dirty="0" smtClean="0">
                          <a:effectLst/>
                        </a:rPr>
                        <a:t> Mecanismos </a:t>
                      </a:r>
                      <a:r>
                        <a:rPr lang="es-MX" sz="2400" dirty="0">
                          <a:effectLst/>
                        </a:rPr>
                        <a:t>de control de acceso físico </a:t>
                      </a:r>
                      <a:endParaRPr lang="es-MX" sz="2400" dirty="0">
                        <a:effectLst/>
                        <a:latin typeface="Times New Roman"/>
                        <a:ea typeface="Times New Roman"/>
                      </a:endParaRPr>
                    </a:p>
                  </a:txBody>
                  <a:tcPr marL="68580" marR="68580" marT="0" marB="0"/>
                </a:tc>
              </a:tr>
              <a:tr h="0">
                <a:tc>
                  <a:txBody>
                    <a:bodyPr/>
                    <a:lstStyle/>
                    <a:p>
                      <a:pPr algn="just">
                        <a:spcAft>
                          <a:spcPts val="0"/>
                        </a:spcAft>
                      </a:pPr>
                      <a:r>
                        <a:rPr lang="es-MX" sz="2400">
                          <a:effectLst/>
                        </a:rPr>
                        <a:t>Alto</a:t>
                      </a:r>
                      <a:endParaRPr lang="es-MX" sz="2400">
                        <a:effectLst/>
                        <a:latin typeface="Times New Roman"/>
                        <a:ea typeface="Times New Roman"/>
                      </a:endParaRPr>
                    </a:p>
                  </a:txBody>
                  <a:tcPr marL="68580" marR="68580" marT="0" marB="0"/>
                </a:tc>
                <a:tc>
                  <a:txBody>
                    <a:bodyPr/>
                    <a:lstStyle/>
                    <a:p>
                      <a:pPr marL="342900" lvl="0" indent="-342900" algn="just">
                        <a:spcAft>
                          <a:spcPts val="0"/>
                        </a:spcAft>
                        <a:buFont typeface="+mj-lt"/>
                        <a:buNone/>
                      </a:pPr>
                      <a:r>
                        <a:rPr lang="es-MX" sz="2400" dirty="0" smtClean="0">
                          <a:effectLst/>
                        </a:rPr>
                        <a:t>d)   Registros </a:t>
                      </a:r>
                      <a:r>
                        <a:rPr lang="es-MX" sz="2400" dirty="0">
                          <a:effectLst/>
                        </a:rPr>
                        <a:t>de acceso;</a:t>
                      </a:r>
                    </a:p>
                    <a:p>
                      <a:pPr marL="342900" lvl="0" indent="-342900" algn="just">
                        <a:spcAft>
                          <a:spcPts val="0"/>
                        </a:spcAft>
                        <a:buFont typeface="+mj-lt"/>
                        <a:buNone/>
                      </a:pPr>
                      <a:r>
                        <a:rPr lang="es-MX" sz="2400" dirty="0" smtClean="0">
                          <a:effectLst/>
                        </a:rPr>
                        <a:t>e)   Telecomunicaciones</a:t>
                      </a:r>
                      <a:r>
                        <a:rPr lang="es-MX" sz="2400" dirty="0">
                          <a:effectLst/>
                        </a:rPr>
                        <a:t>.</a:t>
                      </a:r>
                      <a:endParaRPr lang="es-MX" sz="2400" dirty="0">
                        <a:effectLst/>
                        <a:latin typeface="Times New Roman"/>
                        <a:ea typeface="Times New Roman"/>
                      </a:endParaRPr>
                    </a:p>
                  </a:txBody>
                  <a:tcPr marL="68580" marR="68580" marT="0" marB="0"/>
                </a:tc>
              </a:tr>
            </a:tbl>
          </a:graphicData>
        </a:graphic>
      </p:graphicFrame>
      <p:sp>
        <p:nvSpPr>
          <p:cNvPr id="69652" name="4 Rectángulo"/>
          <p:cNvSpPr>
            <a:spLocks noChangeArrowheads="1"/>
          </p:cNvSpPr>
          <p:nvPr/>
        </p:nvSpPr>
        <p:spPr bwMode="auto">
          <a:xfrm>
            <a:off x="285750" y="1357313"/>
            <a:ext cx="8137525" cy="1200150"/>
          </a:xfrm>
          <a:prstGeom prst="rect">
            <a:avLst/>
          </a:prstGeom>
          <a:noFill/>
          <a:ln w="9525">
            <a:noFill/>
            <a:miter lim="800000"/>
            <a:headEnd/>
            <a:tailEnd/>
          </a:ln>
        </p:spPr>
        <p:txBody>
          <a:bodyPr>
            <a:spAutoFit/>
          </a:bodyPr>
          <a:lstStyle/>
          <a:p>
            <a:pPr marL="446088" indent="-446088" algn="just"/>
            <a:r>
              <a:rPr lang="es-MX" b="1">
                <a:solidFill>
                  <a:srgbClr val="C00000"/>
                </a:solidFill>
              </a:rPr>
              <a:t>VII. Medidas, normas, procedimientos y criterios enfocados a garantizar el nivel de seguridad exigido por el artículo 14 de la ley de protección de datos personales para el distrito federal y los lineamientos;</a:t>
            </a:r>
            <a:endParaRPr lang="es-MX">
              <a:solidFill>
                <a:srgbClr val="C00000"/>
              </a:solidFill>
            </a:endParaRPr>
          </a:p>
        </p:txBody>
      </p:sp>
      <p:sp>
        <p:nvSpPr>
          <p:cNvPr id="69653" name="Rectangle 1"/>
          <p:cNvSpPr>
            <a:spLocks noChangeArrowheads="1"/>
          </p:cNvSpPr>
          <p:nvPr/>
        </p:nvSpPr>
        <p:spPr bwMode="auto">
          <a:xfrm>
            <a:off x="520700" y="2727325"/>
            <a:ext cx="8135938" cy="1200150"/>
          </a:xfrm>
          <a:prstGeom prst="rect">
            <a:avLst/>
          </a:prstGeom>
          <a:noFill/>
          <a:ln w="9525">
            <a:noFill/>
            <a:miter lim="800000"/>
            <a:headEnd/>
            <a:tailEnd/>
          </a:ln>
        </p:spPr>
        <p:txBody>
          <a:bodyPr anchor="ctr">
            <a:spAutoFit/>
          </a:bodyPr>
          <a:lstStyle/>
          <a:p>
            <a:pPr algn="ctr" eaLnBrk="0" hangingPunct="0"/>
            <a:r>
              <a:rPr lang="es-MX" sz="1600" i="1">
                <a:cs typeface="Times New Roman" pitchFamily="18" charset="0"/>
              </a:rPr>
              <a:t>Los elementos a incluir en esta sección del documento que haga constar las medidas de seguridad, dependerán del nivel de seguridad que les resulte aplicable, de acuerdo a lo establecido en el artículo 14 de la LPDPDF y el numeral 16 de los Lineamientos.</a:t>
            </a:r>
            <a:endParaRPr lang="es-MX" sz="1000" i="1"/>
          </a:p>
          <a:p>
            <a:pPr algn="ctr" eaLnBrk="0" hangingPunct="0"/>
            <a:endParaRPr lang="es-MX" sz="2400"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
        <p:nvSpPr>
          <p:cNvPr id="3" name="2 Marcador de contenido"/>
          <p:cNvSpPr>
            <a:spLocks noGrp="1"/>
          </p:cNvSpPr>
          <p:nvPr>
            <p:ph idx="1"/>
          </p:nvPr>
        </p:nvSpPr>
        <p:spPr>
          <a:xfrm>
            <a:off x="251520" y="1484784"/>
            <a:ext cx="5904656" cy="571503"/>
          </a:xfrm>
        </p:spPr>
        <p:style>
          <a:lnRef idx="0">
            <a:schemeClr val="accent2"/>
          </a:lnRef>
          <a:fillRef idx="3">
            <a:schemeClr val="accent2"/>
          </a:fillRef>
          <a:effectRef idx="3">
            <a:schemeClr val="accent2"/>
          </a:effectRef>
          <a:fontRef idx="minor">
            <a:schemeClr val="lt1"/>
          </a:fontRef>
        </p:style>
        <p:txBody>
          <a:bodyPr>
            <a:noAutofit/>
          </a:bodyPr>
          <a:lstStyle/>
          <a:p>
            <a:pPr marL="0" indent="0" algn="just">
              <a:spcBef>
                <a:spcPct val="0"/>
              </a:spcBef>
              <a:buFont typeface="Arial" charset="0"/>
              <a:buNone/>
              <a:defRPr/>
            </a:pPr>
            <a:r>
              <a:rPr lang="es-MX" sz="2400" b="1" dirty="0" smtClean="0">
                <a:latin typeface="Arial" pitchFamily="34" charset="0"/>
                <a:ea typeface="Times New Roman" pitchFamily="18" charset="0"/>
                <a:cs typeface="Arial" pitchFamily="34" charset="0"/>
              </a:rPr>
              <a:t>a) Identificación y autentificación</a:t>
            </a:r>
            <a:endParaRPr lang="es-ES" sz="2400" b="1" dirty="0" smtClean="0">
              <a:latin typeface="Arial" pitchFamily="34" charset="0"/>
            </a:endParaRPr>
          </a:p>
          <a:p>
            <a:pPr eaLnBrk="1" hangingPunct="1">
              <a:buFont typeface="Arial" charset="0"/>
              <a:buNone/>
              <a:defRPr/>
            </a:pPr>
            <a:endParaRPr lang="es-MX" sz="1600" b="1" dirty="0" smtClean="0"/>
          </a:p>
        </p:txBody>
      </p:sp>
      <p:sp>
        <p:nvSpPr>
          <p:cNvPr id="70662"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5" name="4 CuadroTexto"/>
          <p:cNvSpPr txBox="1"/>
          <p:nvPr/>
        </p:nvSpPr>
        <p:spPr>
          <a:xfrm>
            <a:off x="357188" y="2357438"/>
            <a:ext cx="8429625" cy="3446462"/>
          </a:xfrm>
          <a:prstGeom prst="rect">
            <a:avLst/>
          </a:prstGeom>
          <a:noFill/>
        </p:spPr>
        <p:txBody>
          <a:bodyPr>
            <a:spAutoFit/>
          </a:bodyPr>
          <a:lstStyle/>
          <a:p>
            <a:pPr algn="just">
              <a:defRPr/>
            </a:pPr>
            <a:r>
              <a:rPr lang="es-MX" sz="2000" i="1" dirty="0"/>
              <a:t>El responsable de seguridad del sistema debe:</a:t>
            </a:r>
          </a:p>
          <a:p>
            <a:pPr algn="just">
              <a:defRPr/>
            </a:pPr>
            <a:endParaRPr lang="es-MX" sz="2000" i="1" dirty="0"/>
          </a:p>
          <a:p>
            <a:pPr marL="355600" indent="-355600" algn="just">
              <a:lnSpc>
                <a:spcPct val="150000"/>
              </a:lnSpc>
              <a:buFont typeface="Wingdings" pitchFamily="2" charset="2"/>
              <a:buChar char="ü"/>
              <a:defRPr/>
            </a:pPr>
            <a:r>
              <a:rPr lang="es-MX" sz="2000" i="1" dirty="0"/>
              <a:t>Elaborar una relación de servidores públicos con acceso autorizado al sistema </a:t>
            </a:r>
          </a:p>
          <a:p>
            <a:pPr marL="355600" indent="-355600" algn="just">
              <a:buFont typeface="Wingdings" pitchFamily="2" charset="2"/>
              <a:buChar char="ü"/>
              <a:defRPr/>
            </a:pPr>
            <a:r>
              <a:rPr lang="es-MX" sz="2000" i="1" dirty="0"/>
              <a:t>Establecer procedimientos que permitan la correcta identificación y autenticación para el acceso. </a:t>
            </a:r>
          </a:p>
          <a:p>
            <a:pPr marL="355600" indent="-355600" algn="just">
              <a:buFont typeface="Wingdings" pitchFamily="2" charset="2"/>
              <a:buChar char="ü"/>
              <a:defRPr/>
            </a:pPr>
            <a:r>
              <a:rPr lang="es-MX" sz="2000" i="1" dirty="0"/>
              <a:t>Establecer un mecanismo que permita la identificación, las personas que intenten acceder al sistema de datos personales y verificar que está autorizada. </a:t>
            </a:r>
          </a:p>
          <a:p>
            <a:pPr algn="just">
              <a:defRPr/>
            </a:pPr>
            <a:endParaRPr lang="es-E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
        <p:nvSpPr>
          <p:cNvPr id="3" name="2 Marcador de contenido"/>
          <p:cNvSpPr>
            <a:spLocks noGrp="1"/>
          </p:cNvSpPr>
          <p:nvPr>
            <p:ph idx="1"/>
          </p:nvPr>
        </p:nvSpPr>
        <p:spPr>
          <a:xfrm>
            <a:off x="214282" y="1500175"/>
            <a:ext cx="6157918" cy="571503"/>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just">
              <a:spcBef>
                <a:spcPct val="0"/>
              </a:spcBef>
              <a:buFont typeface="Arial" charset="0"/>
              <a:buNone/>
              <a:defRPr/>
            </a:pPr>
            <a:r>
              <a:rPr lang="es-MX" sz="2000" b="1" dirty="0" smtClean="0">
                <a:latin typeface="Arial" pitchFamily="34" charset="0"/>
                <a:ea typeface="Times New Roman" pitchFamily="18" charset="0"/>
                <a:cs typeface="Arial" pitchFamily="34" charset="0"/>
              </a:rPr>
              <a:t>a) Identificación y autentificación</a:t>
            </a:r>
            <a:endParaRPr lang="es-ES" sz="2000" b="1" dirty="0" smtClean="0">
              <a:latin typeface="Arial" pitchFamily="34" charset="0"/>
            </a:endParaRPr>
          </a:p>
          <a:p>
            <a:pPr eaLnBrk="1" hangingPunct="1">
              <a:buFont typeface="Arial" charset="0"/>
              <a:buNone/>
              <a:defRPr/>
            </a:pPr>
            <a:endParaRPr lang="es-MX" sz="1400" b="1" dirty="0" smtClean="0"/>
          </a:p>
        </p:txBody>
      </p:sp>
      <p:sp>
        <p:nvSpPr>
          <p:cNvPr id="71686"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5" name="4 CuadroTexto"/>
          <p:cNvSpPr txBox="1"/>
          <p:nvPr/>
        </p:nvSpPr>
        <p:spPr>
          <a:xfrm>
            <a:off x="357188" y="2357438"/>
            <a:ext cx="8429625" cy="2862262"/>
          </a:xfrm>
          <a:prstGeom prst="rect">
            <a:avLst/>
          </a:prstGeom>
          <a:noFill/>
        </p:spPr>
        <p:txBody>
          <a:bodyPr>
            <a:spAutoFit/>
          </a:bodyPr>
          <a:lstStyle/>
          <a:p>
            <a:pPr>
              <a:defRPr/>
            </a:pPr>
            <a:r>
              <a:rPr lang="es-MX" i="1" dirty="0"/>
              <a:t>El responsable de seguridad del sistema debe:</a:t>
            </a:r>
          </a:p>
          <a:p>
            <a:pPr>
              <a:defRPr/>
            </a:pPr>
            <a:endParaRPr lang="es-MX" i="1" dirty="0"/>
          </a:p>
          <a:p>
            <a:pPr marL="355600" indent="-355600">
              <a:buFont typeface="Wingdings" pitchFamily="2" charset="2"/>
              <a:buChar char="ü"/>
              <a:defRPr/>
            </a:pPr>
            <a:r>
              <a:rPr lang="es-MX" i="1" dirty="0"/>
              <a:t>Establecer el periodo para el cambio de las contraseñas, las cuales deben conservarse cifradas.</a:t>
            </a:r>
          </a:p>
          <a:p>
            <a:pPr marL="355600" indent="-355600">
              <a:lnSpc>
                <a:spcPct val="150000"/>
              </a:lnSpc>
              <a:buFont typeface="Wingdings" pitchFamily="2" charset="2"/>
              <a:buChar char="ü"/>
              <a:defRPr/>
            </a:pPr>
            <a:r>
              <a:rPr lang="es-MX" i="1" dirty="0"/>
              <a:t>Establecerá un procedimiento de creación y modificación de contraseñas que señala longitud, formato y  contenido.</a:t>
            </a:r>
          </a:p>
          <a:p>
            <a:pPr marL="355600" indent="-355600">
              <a:buFont typeface="Wingdings" pitchFamily="2" charset="2"/>
              <a:buChar char="ü"/>
              <a:defRPr/>
            </a:pPr>
            <a:r>
              <a:rPr lang="es-MX" i="1" dirty="0"/>
              <a:t>Definir el proceso de notificación o políticas de bajas de personal para proceder a la inactivación de cuentas.</a:t>
            </a:r>
            <a:endParaRPr lang="es-ES" dirty="0"/>
          </a:p>
          <a:p>
            <a:pPr>
              <a:defRPr/>
            </a:pPr>
            <a:endParaRPr lang="es-E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180" y="1556793"/>
            <a:ext cx="3726878" cy="800638"/>
          </a:xfrm>
        </p:spPr>
        <p:style>
          <a:lnRef idx="0">
            <a:schemeClr val="accent2"/>
          </a:lnRef>
          <a:fillRef idx="3">
            <a:schemeClr val="accent2"/>
          </a:fillRef>
          <a:effectRef idx="3">
            <a:schemeClr val="accent2"/>
          </a:effectRef>
          <a:fontRef idx="minor">
            <a:schemeClr val="lt1"/>
          </a:fontRef>
        </p:style>
        <p:txBody>
          <a:bodyPr>
            <a:normAutofit fontScale="92500"/>
          </a:bodyPr>
          <a:lstStyle/>
          <a:p>
            <a:pPr marL="0" indent="0" algn="just">
              <a:spcBef>
                <a:spcPct val="0"/>
              </a:spcBef>
              <a:buFont typeface="Arial" charset="0"/>
              <a:buNone/>
              <a:defRPr/>
            </a:pPr>
            <a:r>
              <a:rPr lang="es-MX" i="1" dirty="0" smtClean="0">
                <a:latin typeface="Arial" pitchFamily="34" charset="0"/>
                <a:ea typeface="Times New Roman" pitchFamily="18" charset="0"/>
                <a:cs typeface="Arial" pitchFamily="34" charset="0"/>
              </a:rPr>
              <a:t>b) Control de acceso</a:t>
            </a:r>
            <a:endParaRPr lang="es-ES" sz="2000" dirty="0" smtClean="0">
              <a:latin typeface="Arial" pitchFamily="34" charset="0"/>
            </a:endParaRPr>
          </a:p>
          <a:p>
            <a:pPr eaLnBrk="1" hangingPunct="1">
              <a:buFont typeface="Arial" charset="0"/>
              <a:buNone/>
              <a:defRPr/>
            </a:pPr>
            <a:endParaRPr lang="es-MX" dirty="0" smtClean="0"/>
          </a:p>
        </p:txBody>
      </p:sp>
      <p:sp>
        <p:nvSpPr>
          <p:cNvPr id="72709"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72710" name="4 CuadroTexto"/>
          <p:cNvSpPr txBox="1">
            <a:spLocks noChangeArrowheads="1"/>
          </p:cNvSpPr>
          <p:nvPr/>
        </p:nvSpPr>
        <p:spPr bwMode="auto">
          <a:xfrm>
            <a:off x="500063" y="2857500"/>
            <a:ext cx="8429625" cy="2724150"/>
          </a:xfrm>
          <a:prstGeom prst="rect">
            <a:avLst/>
          </a:prstGeom>
          <a:noFill/>
          <a:ln w="9525">
            <a:noFill/>
            <a:miter lim="800000"/>
            <a:headEnd/>
            <a:tailEnd/>
          </a:ln>
        </p:spPr>
        <p:txBody>
          <a:bodyPr>
            <a:spAutoFit/>
          </a:bodyPr>
          <a:lstStyle/>
          <a:p>
            <a:r>
              <a:rPr lang="es-MX"/>
              <a:t>El responsable del sistema de datos personales debe:</a:t>
            </a:r>
          </a:p>
          <a:p>
            <a:endParaRPr lang="es-MX"/>
          </a:p>
          <a:p>
            <a:endParaRPr lang="es-MX"/>
          </a:p>
          <a:p>
            <a:pPr lvl="1" indent="-279400">
              <a:lnSpc>
                <a:spcPct val="150000"/>
              </a:lnSpc>
              <a:buFont typeface="Wingdings" pitchFamily="2" charset="2"/>
              <a:buChar char="ü"/>
            </a:pPr>
            <a:r>
              <a:rPr lang="es-MX"/>
              <a:t>Señalar el listado de encargados y usuarios con acceso autorizado. </a:t>
            </a:r>
          </a:p>
          <a:p>
            <a:pPr lvl="1" indent="-279400">
              <a:lnSpc>
                <a:spcPct val="150000"/>
              </a:lnSpc>
              <a:buFont typeface="Wingdings" pitchFamily="2" charset="2"/>
              <a:buChar char="ü"/>
            </a:pPr>
            <a:r>
              <a:rPr lang="es-MX"/>
              <a:t>Actualizar las listas de personas que pueden acceder al sistema de datos personales</a:t>
            </a:r>
            <a:endParaRPr lang="es-ES"/>
          </a:p>
          <a:p>
            <a:r>
              <a:rPr lang="es-MX"/>
              <a:t> </a:t>
            </a:r>
            <a:endParaRPr lang="es-ES"/>
          </a:p>
          <a:p>
            <a:endParaRPr lang="es-ES"/>
          </a:p>
        </p:txBody>
      </p:sp>
      <p:sp>
        <p:nvSpPr>
          <p:cNvPr id="6"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180" y="1556793"/>
            <a:ext cx="3726878" cy="800638"/>
          </a:xfrm>
        </p:spPr>
        <p:style>
          <a:lnRef idx="0">
            <a:schemeClr val="accent2"/>
          </a:lnRef>
          <a:fillRef idx="3">
            <a:schemeClr val="accent2"/>
          </a:fillRef>
          <a:effectRef idx="3">
            <a:schemeClr val="accent2"/>
          </a:effectRef>
          <a:fontRef idx="minor">
            <a:schemeClr val="lt1"/>
          </a:fontRef>
        </p:style>
        <p:txBody>
          <a:bodyPr>
            <a:normAutofit fontScale="92500"/>
          </a:bodyPr>
          <a:lstStyle/>
          <a:p>
            <a:pPr marL="0" indent="0" algn="just">
              <a:spcBef>
                <a:spcPct val="0"/>
              </a:spcBef>
              <a:buFont typeface="Arial" charset="0"/>
              <a:buNone/>
              <a:defRPr/>
            </a:pPr>
            <a:r>
              <a:rPr lang="es-MX" i="1" dirty="0" smtClean="0">
                <a:latin typeface="Arial" pitchFamily="34" charset="0"/>
                <a:ea typeface="Times New Roman" pitchFamily="18" charset="0"/>
                <a:cs typeface="Arial" pitchFamily="34" charset="0"/>
              </a:rPr>
              <a:t>b) Control de acceso</a:t>
            </a:r>
            <a:endParaRPr lang="es-ES" sz="2000" dirty="0" smtClean="0">
              <a:latin typeface="Arial" pitchFamily="34" charset="0"/>
            </a:endParaRPr>
          </a:p>
          <a:p>
            <a:pPr eaLnBrk="1" hangingPunct="1">
              <a:buFont typeface="Arial" charset="0"/>
              <a:buNone/>
              <a:defRPr/>
            </a:pPr>
            <a:endParaRPr lang="es-MX" dirty="0" smtClean="0"/>
          </a:p>
        </p:txBody>
      </p:sp>
      <p:sp>
        <p:nvSpPr>
          <p:cNvPr id="73733"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73734" name="4 CuadroTexto"/>
          <p:cNvSpPr txBox="1">
            <a:spLocks noChangeArrowheads="1"/>
          </p:cNvSpPr>
          <p:nvPr/>
        </p:nvSpPr>
        <p:spPr bwMode="auto">
          <a:xfrm>
            <a:off x="468313" y="2565400"/>
            <a:ext cx="8429625" cy="3970338"/>
          </a:xfrm>
          <a:prstGeom prst="rect">
            <a:avLst/>
          </a:prstGeom>
          <a:noFill/>
          <a:ln w="9525">
            <a:noFill/>
            <a:miter lim="800000"/>
            <a:headEnd/>
            <a:tailEnd/>
          </a:ln>
        </p:spPr>
        <p:txBody>
          <a:bodyPr>
            <a:spAutoFit/>
          </a:bodyPr>
          <a:lstStyle/>
          <a:p>
            <a:endParaRPr lang="es-ES"/>
          </a:p>
          <a:p>
            <a:pPr>
              <a:lnSpc>
                <a:spcPct val="150000"/>
              </a:lnSpc>
            </a:pPr>
            <a:r>
              <a:rPr lang="es-MX"/>
              <a:t>Las listas de control de acceso deben contener:</a:t>
            </a:r>
          </a:p>
          <a:p>
            <a:pPr>
              <a:lnSpc>
                <a:spcPct val="150000"/>
              </a:lnSpc>
            </a:pPr>
            <a:endParaRPr lang="es-ES"/>
          </a:p>
          <a:p>
            <a:pPr lvl="1" indent="-279400">
              <a:lnSpc>
                <a:spcPct val="150000"/>
              </a:lnSpc>
              <a:buFont typeface="Wingdings" pitchFamily="2" charset="2"/>
              <a:buChar char="ü"/>
            </a:pPr>
            <a:r>
              <a:rPr lang="es-MX"/>
              <a:t>La relación del personal</a:t>
            </a:r>
            <a:endParaRPr lang="es-ES"/>
          </a:p>
          <a:p>
            <a:pPr lvl="1" indent="-279400">
              <a:lnSpc>
                <a:spcPct val="150000"/>
              </a:lnSpc>
              <a:buFont typeface="Wingdings" pitchFamily="2" charset="2"/>
              <a:buChar char="ü"/>
            </a:pPr>
            <a:r>
              <a:rPr lang="es-MX"/>
              <a:t>Actividad  o facultad por el que tienen acceso a los datos</a:t>
            </a:r>
            <a:endParaRPr lang="es-ES"/>
          </a:p>
          <a:p>
            <a:pPr lvl="1" indent="-279400">
              <a:lnSpc>
                <a:spcPct val="150000"/>
              </a:lnSpc>
              <a:buFont typeface="Wingdings" pitchFamily="2" charset="2"/>
              <a:buChar char="ü"/>
            </a:pPr>
            <a:r>
              <a:rPr lang="es-MX"/>
              <a:t>Una bitácora de acceso </a:t>
            </a:r>
          </a:p>
          <a:p>
            <a:pPr lvl="1" indent="-279400">
              <a:lnSpc>
                <a:spcPct val="150000"/>
              </a:lnSpc>
              <a:buFont typeface="Wingdings" pitchFamily="2" charset="2"/>
              <a:buChar char="ü"/>
            </a:pPr>
            <a:r>
              <a:rPr lang="es-MX"/>
              <a:t>Solamente el responsable del sistema de datos personales podrá conceder, alterar o anular la autorización para el acceso a los sistemas de datos personales.</a:t>
            </a:r>
            <a:endParaRPr lang="es-ES"/>
          </a:p>
          <a:p>
            <a:endParaRPr lang="es-ES"/>
          </a:p>
        </p:txBody>
      </p:sp>
      <p:sp>
        <p:nvSpPr>
          <p:cNvPr id="7"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251520" y="1412776"/>
            <a:ext cx="5818398" cy="1062450"/>
          </a:xfrm>
        </p:spPr>
        <p:style>
          <a:lnRef idx="0">
            <a:schemeClr val="accent3"/>
          </a:lnRef>
          <a:fillRef idx="3">
            <a:schemeClr val="accent3"/>
          </a:fillRef>
          <a:effectRef idx="3">
            <a:schemeClr val="accent3"/>
          </a:effectRef>
          <a:fontRef idx="minor">
            <a:schemeClr val="lt1"/>
          </a:fontRef>
        </p:style>
        <p:txBody>
          <a:bodyPr>
            <a:normAutofit fontScale="90000"/>
          </a:bodyPr>
          <a:lstStyle/>
          <a:p>
            <a:pPr eaLnBrk="1" hangingPunct="1">
              <a:defRPr/>
            </a:pPr>
            <a:r>
              <a:rPr lang="es-ES" b="1" dirty="0" smtClean="0"/>
              <a:t>c) Control de acceso físico</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2571750" y="2500313"/>
            <a:ext cx="6248400" cy="3521075"/>
          </a:xfrm>
        </p:spPr>
        <p:txBody>
          <a:bodyPr>
            <a:normAutofit fontScale="85000" lnSpcReduction="20000"/>
          </a:bodyPr>
          <a:lstStyle/>
          <a:p>
            <a:pPr algn="just" eaLnBrk="1" hangingPunct="1">
              <a:lnSpc>
                <a:spcPct val="150000"/>
              </a:lnSpc>
              <a:defRPr/>
            </a:pPr>
            <a:r>
              <a:rPr lang="es-ES" dirty="0" smtClean="0">
                <a:solidFill>
                  <a:schemeClr val="tx1"/>
                </a:solidFill>
              </a:rPr>
              <a:t>Sólo quienes estén expresamente autorizados en el documento de seguridad pueden entrar a las instalaciones donde se encuentren los sistemas de datos personales, ya sea en soporte físico o electrónico.</a:t>
            </a:r>
          </a:p>
        </p:txBody>
      </p:sp>
      <p:pic>
        <p:nvPicPr>
          <p:cNvPr id="74759" name="4 Imagen" descr="Imagen1.jpg"/>
          <p:cNvPicPr>
            <a:picLocks noChangeAspect="1"/>
          </p:cNvPicPr>
          <p:nvPr/>
        </p:nvPicPr>
        <p:blipFill>
          <a:blip r:embed="rId3" cstate="print"/>
          <a:srcRect/>
          <a:stretch>
            <a:fillRect/>
          </a:stretch>
        </p:blipFill>
        <p:spPr bwMode="auto">
          <a:xfrm>
            <a:off x="142875" y="3000375"/>
            <a:ext cx="2335213" cy="1543050"/>
          </a:xfrm>
          <a:prstGeom prst="rect">
            <a:avLst/>
          </a:prstGeom>
          <a:noFill/>
          <a:ln w="9525">
            <a:noFill/>
            <a:miter lim="800000"/>
            <a:headEnd/>
            <a:tailEnd/>
          </a:ln>
        </p:spPr>
      </p:pic>
      <p:sp>
        <p:nvSpPr>
          <p:cNvPr id="6"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36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467544" y="1214422"/>
            <a:ext cx="5890406" cy="1000133"/>
          </a:xfrm>
        </p:spPr>
        <p:style>
          <a:lnRef idx="0">
            <a:schemeClr val="accent3"/>
          </a:lnRef>
          <a:fillRef idx="3">
            <a:schemeClr val="accent3"/>
          </a:fillRef>
          <a:effectRef idx="3">
            <a:schemeClr val="accent3"/>
          </a:effectRef>
          <a:fontRef idx="minor">
            <a:schemeClr val="lt1"/>
          </a:fontRef>
        </p:style>
        <p:txBody>
          <a:bodyPr>
            <a:normAutofit fontScale="90000"/>
          </a:bodyPr>
          <a:lstStyle/>
          <a:p>
            <a:pPr eaLnBrk="1" hangingPunct="1">
              <a:defRPr/>
            </a:pPr>
            <a:r>
              <a:rPr lang="es-ES" b="1" dirty="0" smtClean="0"/>
              <a:t>c) Control de acceso físico</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500063" y="2857500"/>
            <a:ext cx="8248650" cy="3379788"/>
          </a:xfrm>
        </p:spPr>
        <p:txBody>
          <a:bodyPr>
            <a:normAutofit fontScale="92500" lnSpcReduction="10000"/>
          </a:bodyPr>
          <a:lstStyle/>
          <a:p>
            <a:pPr algn="just" eaLnBrk="1" hangingPunct="1">
              <a:lnSpc>
                <a:spcPct val="160000"/>
              </a:lnSpc>
              <a:defRPr/>
            </a:pPr>
            <a:r>
              <a:rPr lang="es-ES" dirty="0" smtClean="0">
                <a:solidFill>
                  <a:schemeClr val="tx1"/>
                </a:solidFill>
              </a:rPr>
              <a:t>El ente público debe establecer el procedimiento para que únicamente tengan acceso físico al lugar en el que se encuentra el sistema de datos personales los que están autorizados para ello. </a:t>
            </a:r>
          </a:p>
          <a:p>
            <a:pPr algn="just" eaLnBrk="1" hangingPunct="1">
              <a:defRPr/>
            </a:pPr>
            <a:r>
              <a:rPr lang="es-ES" dirty="0" smtClean="0">
                <a:solidFill>
                  <a:schemeClr val="tx1"/>
                </a:solidFill>
              </a:rPr>
              <a:t>Por ejemplo con un policía.</a:t>
            </a: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ctrTitle"/>
          </p:nvPr>
        </p:nvSpPr>
        <p:spPr>
          <a:xfrm>
            <a:off x="2484438" y="1773238"/>
            <a:ext cx="5816600" cy="1470025"/>
          </a:xfrm>
        </p:spPr>
        <p:txBody>
          <a:bodyPr/>
          <a:lstStyle/>
          <a:p>
            <a:pPr eaLnBrk="1" hangingPunct="1"/>
            <a:r>
              <a:rPr lang="es-MX" b="1" smtClean="0"/>
              <a:t>Tipos de Seguridad</a:t>
            </a:r>
          </a:p>
        </p:txBody>
      </p:sp>
      <p:sp>
        <p:nvSpPr>
          <p:cNvPr id="21507" name="2 CuadroTexto"/>
          <p:cNvSpPr txBox="1">
            <a:spLocks noChangeArrowheads="1"/>
          </p:cNvSpPr>
          <p:nvPr/>
        </p:nvSpPr>
        <p:spPr bwMode="auto">
          <a:xfrm>
            <a:off x="611188" y="1268413"/>
            <a:ext cx="1738312" cy="3770312"/>
          </a:xfrm>
          <a:prstGeom prst="rect">
            <a:avLst/>
          </a:prstGeom>
          <a:noFill/>
          <a:ln w="9525">
            <a:noFill/>
            <a:miter lim="800000"/>
            <a:headEnd/>
            <a:tailEnd/>
          </a:ln>
        </p:spPr>
        <p:txBody>
          <a:bodyPr wrap="none">
            <a:spAutoFit/>
          </a:bodyPr>
          <a:lstStyle/>
          <a:p>
            <a:r>
              <a:rPr lang="es-MX" sz="23900" b="1">
                <a:solidFill>
                  <a:srgbClr val="93117E"/>
                </a:solidFill>
                <a:latin typeface="Calibri" pitchFamily="34" charset="0"/>
              </a:rPr>
              <a:t>2</a:t>
            </a:r>
          </a:p>
        </p:txBody>
      </p:sp>
      <p:sp>
        <p:nvSpPr>
          <p:cNvPr id="21508" name="AutoShape 2" descr="data:image/jpg;base64,/9j/4AAQSkZJRgABAQAAAQABAAD/2wBDAAkGBwgHBgkIBwgKCgkLDRYPDQwMDRsUFRAWIB0iIiAdHx8kKDQsJCYxJx8fLT0tMTU3Ojo6Iys/RD84QzQ5Ojf/2wBDAQoKCg0MDRoPDxo3JR8lNzc3Nzc3Nzc3Nzc3Nzc3Nzc3Nzc3Nzc3Nzc3Nzc3Nzc3Nzc3Nzc3Nzc3Nzc3Nzc3Nzf/wAARCACbAKcDASIAAhEBAxEB/8QAHAAAAgIDAQEAAAAAAAAAAAAABQYDBAABAgcI/8QASxAAAgEDAgIGBgUIBggHAAAAAQIDAAQRBSESMQYTIkFRYQcUMnGBkSOh0dLwFRZCUnKxweEzYoSSlLIlU3OCg6LC8RckJkNVY3T/xAAZAQADAQEBAAAAAAAAAAAAAAABAgMABAX/xAAgEQADAQACAwEBAQEAAAAAAAAAAQIRAyESMVFBEyIy/9oADAMBAAIRAxEAPwBpi9JkjDim0+CMf7ck/LFTx+kV5mbq7KEgRs4HrA4sqM4IxXn/AEwsDp2ryRopCMOJSAcYoFHI6MHjYq3jvXf/AC4vhyed/T2TTenrXuntdGyjQqxBXrc/XQ+79JlzBIVTS4XA5E3BGfqrzixv7m3jMUMjKhOSo76uXAaVQ44sY780VwcfwD5bG8ele8LY/I0H+KP3a4l9Ld7GcDRLdv7Wfu0jtEdjjHzrUsJIDgEH41v4R8N/Wvo9r6Wb5lyNFt/8WfuVG/pdvkOPyHb/AOLP3KRoIjwkEHx5GuJLfibdW5eBofwj4H+tfR7j9L165x+Q7cf2s/crc3pUvp45Ik02C3dkIWUTlyp93CM0hW1uS/KiEVl19orRo/WCQjkeW1FcEfDPlr6F+j1xq1/qeZNYvY7ZA0kzesNgYyfGjNl0z1jTdHeS4kiuWuJm9XaVhxRpjAO3tcs7+POlu6uRpnRuYqSZrxhGFGQWHECwz3DG3+9Vy+0jUtQeO4jjeFeqVVj3PAAOVGolvGKqedE49InSGFdriCY//ZAuPqIq5B6S+kC4ae005l/qhlP+Y0GGgapGCSgfbmVOaH3djfQhmlt5Bj9Lcij/AD43+G87X6NsnpavE2GjW7H/APUR/wBNYvpaviN9Etx/az9yvPliZnywY/A1zJxArEo3J78gD7KR8MfBlyV9H4+mG+DYGhW5/th+5Wv/ABhv8Z/INvjzuz9yvOgpD8G5GdwBzononR691wyyWzIkEG0k8rEKDjkMDJO+ceBpXxQvwZXX0cW9Md+Dj8h2hHiL1vuVPp3pbvLvVLCzfRIEW6uooC4uyeDjcLnHBvjPKkPWOjmoaTLm7QGJjwrLHnhJ8OWxqHRiF6RaIo/+Utd/+MtB8cZ6CrpvD6bHKsrKyuM6DzP0gWMU2km6IAeE44tuR/nivKzjIzz+Fe46xaLe6bc28nsyIRueR7q8cvdMubW5lidCerfq2ZckA4zz91d/G9nDkvpmoLSUW8dwUxFIxVWyNyOdGWiURrGAhAUb7c6IRWUTaGixgt1C8YbB7zv+813Hb8XDhTyH61Xlka0DG2A2wPqrXUKRgqvyFHms+Ig4YEe+ufVM9zfXR1Gxi56vwvsF+OKlNtxnCYJOwxijb2PGMANn41f0vTMHLqT45zQdJGUtgvSejxmYNKu/gMUS1myh02zjELKszhgAADjbGT7iR86NmZbdOGMbjv3+yl3pFHNqFuVBbI3xg5x3gVNU2yjSSFnStWi9eSK4heWC34eGNACZWXfl3Diyc+Qppj6QahNdJLK0VrAucwKFYt7z3fCqNlp3q0CJDEVOMtsck+dWBplw5JCvv76ZSn7F2vwJ/nKM47OPhViHXLWfCypGQeecUAOk3Jb2H+uuHsZ4uavt+1W8IZvKl7Dt7o2k6mpaArBN+iwI50la1oNxpbN6wnGrHsyrjB9/nRRZ7iCTIL7e+jNjqq3MRtrtOsjbYqwNBy5CqTPOTGBnABPnivSOi1xbWXQ+yAjRgJZDMeIZDFu/4cPwoDrGhraMbiAs1q57OQcp5UPgv7mzWSGA5hkOWjdSVJHf5Gs5VI3ljD2tTWY6MaqjSiUiUGFmbJJOB9p+FI+in/1Foo2P+lLXcgf61eVXb2e5vAFmc8C+zGuQo8/OodLjI6Q6KcHP5Ttd/wDipS1PTGl6z6WrKysrzjsFfU+K3tJHJXsrnB7z3ClVNAeK1tvWpI2lk42nb+ue0Plypsuo/Xb1YCD1URDyHOxPctb1Cy66GVl5kZwM/V8zXVF+JCp0UEs2ayaIGMMxweW4/BqW2sDHApbgOB3AVfiROEuwbCg5AJzsM0Lv+kdpZR4e3vG7uyVq3k36JeKLXqw54X5CuDbqO5fkKlS6BMgwQEkdBz7mI8PKtidTt9tbsPRzaWoeVVVASQT3fjvq1ccMIEYUK5HIlQTVKctLdQxKxRSdzkjalfVNU4bmT1Z2CKeHKs3bG++4/GKKltgbwZ5IpWyer2HPdftrckEEMRnuWjjiXm7Y+XnWNNJZ2CXLXjSwNwjqzHlyDyAOxz76D3Vy91MJbri4h/Roqkqnu8/Pask2ZtIkm1CRj/o61RE5dfMvET/ujl8apzQXc+TeancAeCsUXn4AfH4V29y2PooVweRCMufx+73mqklzKx4WZ1U9/Ex2P8s/M06kn5GS2kAypuJ1wOfWNnv+w1tE1K14Tb6jM6Dkk/0q/WPfyPdUPWtnieYsD2mzM361cNcMqkGc43GOtZthsT8sH4UcDpdTUEII1W0EIzgTxL2fip3HwyPdV5rFI1WZGR0bdWXhINAzKCcuUz+sInY595/f5g+OZ7KWW0DBEeSxc5ljZDjB5lR88jG/voejdP2G4ZBNGYJsNG2xBxigt5p3USsvZx+idtxTBd2cXUwXOn2VrPFOvEhUKM94xtv3fOuruygW2ha8tI4pWTiKmENw+WQDQVLQudE+W2AJx+8fbUNlBjXNHJI21K1PMf65KZLq0s20957eGI4wVKRAEHI8qFWaltX0s4JxqNsc7/61af2mBf5Z71WVlZXkneBraEQoU/SJyxxzNSMMb7fGtgEVpuVVEwX7u36u6kjC5EudhtsRg0E1DozFLu9vLwbklp8D5cFM+qQGUKwQnDY76pyQxp7UK+J9r4fjyqybJtIX57W4htpZSgA4ndsKDjJJ55350Gjvpw+GVcgZI4P500zW89+rwWlvgY3IViP40MTorfBixjJz3cLfZVppZ2yNJ70QxtHLdgz4UIhPaxwnkN9/Oq8enW/rPWeuxLJxl+NI1yCTnvNFT0dvmUhrUNkYyQ9bPR+8Vmf1RV2O+JNvOm8p/GDxb9oC3rResiJZetjt9u227nvJ3PLl865gePi4WcxA9y4IPfjn4H6zW9SjGmpHbyssjSMEzxcvHfHPYj41RaRBGyuzDdcKCSCeZJ2p12KwkzgOTL1T8WMDI28cfDFQRBI7iTilQRksVZgCFxsO/wB1VuujKwhWcsoYknIx58u+pI5YZIV664jjwpJDc+7ljn30QFd5EWDj69WJiOxUbHmO/wAag4VbLC44yXUjhXPPY58q1JqEhKhZo8dUUAZTsDjPfUUlyk8bcUyI5jXhVM4OP470Aky9QibzTlgpHCsakZHIE+a5FWOBFZTCGdWBY9bIMYAz477b8u4+NC3bhLHrXPDwsQgzjxxt4CpoSyuhRHYox9s9nbtKCD5ZHKgEP6NqrQwz6fM3YHFLEI9ypz2l58u/50Su4j6ta9Y7cPrDcLMf0OFdsnupbMklq1vew8MZifMaqSdh47DbhP11f1zWVOlCKS+Tr47sGNT7TRYXIG3LZt6VrGHeixZrFFGyahJwrJGvE/CG5N+7auBbrb67pY6yMxPeQMrKNj9KoABJ8qCTai0g4eJ36wM64QkEMQV5cuWMUbsXL3PR4g/SesRB032xKux8O+iwHs9ZWVleWd4K41J51pmHiPnVWKZcnrJMY7qsRMJBs+57uIVZonpS1OVY7djtsR4eNLVxOXJBZd/2aa721ecGJS2eZ7YHuFA59Kuowz8JKrue2OVUhrCdJhDoseG2uSnPs7jHifCk2L0h67MT1VrZkZOPb35+flTtoETwRXUcmzgJnfPjXlOg6munydY0McuCwxIuQdiP408TNU9QKpqUHX9I2uK2DbWf/N9tEujfTTUdb1Kawu4rdE9UkkzHnORgd586QruQSzEqMY225fuo90LtprXUJNSaKVo2t3gVVQ5PFwkHOOW1PXHKXSEm63sh6VDiu7YYDE3gGMjf2vOqbyiGYSGDhUF2VSNhv4nOaN6vplzfzxSKssfVzCTdGzgZ5bedYdP1DqTGXdgIyiF4SSMnfuqiaEaAayxzl+CSGNo49lLDLbHPePCtXsUhDZlVikYGOEeJ7+L8Zok2iX5lkfqosOBt1DDHu2251FcPBLcTwXUEWUhGGEmAp7R/V8+RptRsAxD5U5iwUOwI8vOo42der+kRezzAz4edH20OOWUBI9yhb2gM7j+rtzoPLZTW3q5aFVDJt2vd/VoGI45DIqRtcREPGVAUDy571ib4b6R90PIDvwfDurcUbjquF4weFiMZ3xU8bmS3LvISUjQNgYyM4zy5j+PlRASAsto0fCkcbDAUYy3cf8o8asS2XrUqdTAsjYUkhUyNqr279ZIY1UhWJzucnc9+POnOzTgiRUUgADl/2oU8MlovxdGz7UjQRnOcLGpI/nVu10j1a/tJ1nVlhuIpGBjXJCuGPx2NHSp8D+PhXHAc8m+v7Kn5aU8UehWd5b3tus9rIJI25EfurKW+g/BH69CAQ3W8W6kbEcs435/XWVwXPjWHVNatK8pjWUKkwkUn2uEjG/hzqczWsW0cZuH72k2Ue5ftquZ5fWDNxnrM+1+BVoXEdzteQ8Td0ydlvjtg10NMiji3vHiY5WNlY+yy5A+upNT1CCJQqm1ffi7EXhvjn41VuJY7VXYEvj2QRgn30JlLvuxJJ8jRUJvTOmlgxdH5jcpdykKC3DsowOZpBk9HupxnBv7JASSAQ1Hvzfl1K3lLXhtlQDJy45+4+VDvzCzz19vi8v20Vk08YO2l0DvzHvoiJH1KxYIeIqEfJA5ine91Wz6PdGrG7lsRMrLGnBCicRZh5keFKcnQtLYCd9ZZuA5xxSnON8c6M9NTjofpJO309tnb30a/1ibAutZo9PrXh4h0evgOeerh+/XDekOxT29AvR3/ANHD9+hzXFj+SynVN1vGDkk/q+6gdwcJgHhA3wc7efKqLhhiPkpDzc6vDrGgJfW1q1sruw4HVQwwwH6JpEht4Li91MXEDTMFXhxIFx2T5jNNGlZ/M2H/AGsn+cUqwMi6rqXWIjcSJgM5XuI22PjWhYsDT16XLq8jtpYiNPkCmM85BjmN9moKzJI8RRIyI1w3WOvtbc9+VX7uI+rh8RcLQA8EcpbHs+QoTarCiGaWQu+MKpO7+GTj3b1UQJQM8cSyRQRiROLhWNQ2c4x4bc/lVH1a8cKJIJcKMABDtQohjLwqMDiyTjfzonEzpjgkceasR/CguzNYENPt5BMoaJxv3r/OnO2AwB5fjvpX0mecyqpmmI85GNNto77bn8fCl5AwT9UMfj7ahkKRIzyDsoCze4eG/OiBHEuTnl+O6hGrahHZBl4EeQDMaN+nLzUcu72j8Kkn2UfSLfQDVet1vUNOzxLCg7edmfiYtgd25I+ArKAeiqzvJtQuLyIDq+DBlcHtMeY+H8ayocyXmUjfEdooYi57IP499XUgiRCyxqD44zXSWQDH6UFQN2x3+FU77UI7YFFbjP7JrbrxBzPYN1YFhgeNDYoWuLpLeFeI95AG2OffU91dGfLMOW4wDU/R2NjqMnsoxT9JTVu5kn7ZLc6hZaJbXCXTOgk4eDCFieHn7OcUr2nSjTIpp5ptQmmaZgcmylXGBj9Wn3UIlaHqme1Us4BypBxnPj5UF1izMenzSR3cDgY+jTOTuOW5/dSw0Gk/wW5OllhOwS2ml37J+gfGT4nG1MnSTTrzVOimm2+nRiWZGgkwWC4Cg55mlTofLcLper9RIoRpt14j2uwKMR2XTWSJJLS/tYLd1DRRkp2VPIbrmntfOsFnvdKH5t65nA09PH+nj5+PtVA/RXXGJLWaf4iPb/mq8+kdM2Y8WqWxOdyGj+7Ub6H0vKkNqdtw9/aj+ym/pX0Xwn4XktJ9M6NW9reBY5BJIXXjUgAsCNwSKVdNvoba+ur+R5I7ZiqF1x7uWCeY8KKP0X1y8T1fUNQtJLWT206xN8bjkPHFLetPx23q+yqjYVQc4wd+7ypoxoFewxqt4kcVvatK7zNCqkZHZwRz2B7qU8AIFGNyBj8Gp4XZ7pZZCSzPk++o2Byo887U34D9J0HWELsJOQJ7/I711w9UwVhgMSBkY3HPvrjGdjn3ZpjsZLbVbAWF2uCoHAR+ifEbUwCDR8deuPx9dOVkuWGw/HxpSsLWaw1Bba4IJ/8AbccnA+HOnTTYskyMrlEG/CMlj3ADG5PhU+R9DQi5csYbcugDOAeHi9kY3JbyA3Py7684inuNe6R20i8bwq/BEJDgkDck+Z3J+XhRjX9f9eln0xGJjlIjnmjbKx7nCL4gHGW7znuxQ/ojB6peWTOCt1PdxBgRukYkXYbcyQCfIClhNJsNPs9T6H6EugaNDa54pcZkbzO/8ayjw5VlcFN09Z1pYhfAVIiiSA75JPnQi8iaSeONFLNIcDGKvSRFy7Hq+5QobHn4VuCIxtLckGPqxhACGJb5V0Lrsi+yXT9IRMySEtIDgYAIGPePGqQiaLpGFWR149ycDfarcV46gI0kmBttw/dqgkouOkSgTOABu2231YrLe9M8/Ct0k0rWrq8k9QeFldMoZX4TsPIedBI9VGjWk2n6xp80t8gAMkMZePJ37LZGdj4U/mB2nk4bmXCoBkBOZyf1fIVXm00TOry3VwxUYGQm3w4a08mLGZxvo8k6N6Nrktrc3FnFHHbQyjrhOSjNgDJAxvt50/318I9Ot4oZLcXK2wThllC8Bxz57EbbUTvtPnSCaSK/uDhDlW4cH/l5Y7qDz9F7Ka9lnv8ASYriWRyXlMMZZz4k8FP5qu2L4tejaajbRW0XrFzCZeEBysinfHvqvd6hZ3UTQev+rpIOFpomTjTzGSQTRFehPR0R9ZLp1tGcb5giGPjw1Hb9DejktxNGlnasFCsOGGI88j9XyreUByhauPULBWePWbi+AGT6x1Y4f2eDH4FI88pmlZz4nA8B86Zen1rpGnahHYaVaQRvGvFO6RIpBPJcqoPLn7xSuMeBq0Pok/ZLBtIm/Jh+/wB9YR9Oc91ZHsw9/wCO6usHrJGPex/f7vKnAztfh+PjU0LMkgeNsMORH/eol5cx+PhRPSrBrqVeNjHBxAF8ZyfBR3t5fOiKHdLim1neX6PqeEmYDIXcefMkbDvq7rl51d0uldb6mxXikKsC1tEdjyPamfltnAIA5k1QudWktIhHpASJoGKxzEhkgc8+HbEkpHM8lHLxqvbW82rS2h9RuY7y3kWVpZFysuNySQOfLc5zjFSe09foddFfo6kBvp9Qg09VsYH7DXDcTZHsoNwOI8zzAFF9GRptYtpmdizXSMdl3PEKB3uqR2E1vplswmsoWZZXXH0sjHtMuRyHIe402aEnHf2uZH4utRgcAcQ4gcezz8aLeS2ZLaR6ZWVg5VleadoqsoJ4i0TMzE4OQNtvGunjmMS9Wq4JLsFXixjYd9RbK3YeJ8DPaBohau8EMRUFjI4BKjII3766G8IrsEEt2s8I4dyCn86G6YrNJLc5GWYgZXOfro9qN6sjGIIFBBBPDuPqqO3tLG2hQNP2T7I2yTnenVYuwZ2VWvri3VzHMo3J3QkHG363lW4Nemf+kaEeYhP36gv7G6gtGncs0YGSgiOd/P40Cmhu4b2VJAyxR7YMe52z4U8zNCVTkb5bw3FnMFvICeA5XqSD/nokUvDn/wAzAd87QH79ebRz3klqJVLIvV5YmP2/dtsKu/lq+6yNLKSVGdes7a528MUr4X+BXIv0dbuznvLd4J5oGRxgjqCP+uhE2n/kGB7iG5SNEgdnIiJzw4IzlvM1SsOlF3FJ1N8vWvjiyiFcDlVfptrsN10emhhSVZX7OSu2Dz7qCi08C6lrTzG5nlu7mW4nYtLK5dyTzJOfGuBkf9v51zXS4PI10IkSJnIPh+PGpc5Oc+/8ZrUEEkhBGFUnGWOB+6iGYtNwzIWmA4hxDLfAYwvvO/kKYBJZaaXcNcngAwxRtuz4sc9ke/c9wrNT1IH6CydjFgqZY1x2e9VXPZXxPM+NDme71FySOGJSWKE4T3nPM+ZqezsRCQYwks5XiDuuUUeQx2veflW9m6RK1hi2gk1OXqYQhx2s75wOBRz2GfjuaibVnjtms9KjktoW2ZhvLL+0w5DyFVbuKQXLG9laSTnnfcfLYVs27K+V2UDkvcPf30MBp3cQpb2VrcQspmRj1q5zg8R4e/wX669E6E3q606twojQukhXBJ58weLavO78xG6gjbaJYVXbbxOeXnRz0f6ibLpTbQSZVWAhwO9icfj3UtrZY8/9I90rK0DWV5p2Cm0Zdj1UsWeWGByProvBEwghRV4yjDPuwaWcnrV8SdzijfrU0XCqPgEcsCui08JSU9RPFJ9DGc5wQByqlPbXEnDxp1aLjLFQNs0UnvrkLtJjb9UfZQK/uZpGHHITtTQ96Eo66TdJc2EtrBGQeHHGTnlSB+V7ufUJLi4lZuM7jJxyx40fv1BhbIG6nu8qXQq4Xsr8hXTxSkuiNtsYLOV2sOrweIxEYz/Ordro98yxXPVZ4Y+r4C2D7+eKr6S5jt3KKgPDz4B9lH31K7HKQbf1F+yhbc+gzKr2CJNLvRMbh4WQBeHh4snnnOxqneW7unsljH2yn63lzpmj1G6OAZFOf6i/ZVS/uHZGLBM7jPVr9lLPI9GcLBEm0WR7o9TGY42JIDnOK5bSLqLZYOM55jGD8zTDJPIXwSMfsiuRM+f0f7gq2Exclt9RgkVhGUAO7AEn55qn6tlj1sjsxOSFbn7znamy5nkEWxX+6KEE5lOQv90VsBpRjWQ9hYsAcscv371fgSVJFYRmQ8PDgbfxqRTjkF/uirUTYIwF/uiigMF3tvM6vM0TIoUYzvt86oF3KoeLfGD+M0V1q8niSJY3Cq7EMAo3+qg0Ryozjn4UGMkZcuJbsknZcfIfGshupIrq2vkOJEdSf2hy76r5OZj/AA86iRjwSr3AZxjvzSaNh9Oaddpe2FvdRHKTRhwR5ispa9F00kvQ20MjluF5FXPcAxwKyvNpZTR2T2kz/9k="/>
          <p:cNvSpPr>
            <a:spLocks noChangeAspect="1" noChangeArrowheads="1"/>
          </p:cNvSpPr>
          <p:nvPr/>
        </p:nvSpPr>
        <p:spPr bwMode="auto">
          <a:xfrm>
            <a:off x="63500" y="-684213"/>
            <a:ext cx="1514475" cy="1409701"/>
          </a:xfrm>
          <a:prstGeom prst="rect">
            <a:avLst/>
          </a:prstGeom>
          <a:noFill/>
          <a:ln w="9525">
            <a:noFill/>
            <a:miter lim="800000"/>
            <a:headEnd/>
            <a:tailEnd/>
          </a:ln>
        </p:spPr>
        <p:txBody>
          <a:bodyPr/>
          <a:lstStyle/>
          <a:p>
            <a:endParaRPr lang="es-ES">
              <a:latin typeface="Calibri" pitchFamily="34" charset="0"/>
            </a:endParaRPr>
          </a:p>
        </p:txBody>
      </p:sp>
      <p:sp>
        <p:nvSpPr>
          <p:cNvPr id="21509" name="AutoShape 4" descr="data:image/jpg;base64,/9j/4AAQSkZJRgABAQAAAQABAAD/2wBDAAkGBwgHBgkIBwgKCgkLDRYPDQwMDRsUFRAWIB0iIiAdHx8kKDQsJCYxJx8fLT0tMTU3Ojo6Iys/RD84QzQ5Ojf/2wBDAQoKCg0MDRoPDxo3JR8lNzc3Nzc3Nzc3Nzc3Nzc3Nzc3Nzc3Nzc3Nzc3Nzc3Nzc3Nzc3Nzc3Nzc3Nzc3Nzc3Nzf/wAARCACbAKcDASIAAhEBAxEB/8QAHAAAAgIDAQEAAAAAAAAAAAAABQYDBAABAgcI/8QASxAAAgEDAgIGBgUIBggHAAAAAQIDAAQRBSESMQYTIkFRYQcUMnGBkSOh0dLwFRZCUnKxweEzYoSSlLIlU3OCg6LC8RckJkNVY3T/xAAZAQADAQEBAAAAAAAAAAAAAAABAgMABAX/xAAgEQADAQACAwEBAQEAAAAAAAAAAQIRAyESMVFBEyIy/9oADAMBAAIRAxEAPwBpi9JkjDim0+CMf7ck/LFTx+kV5mbq7KEgRs4HrA4sqM4IxXn/AEwsDp2ryRopCMOJSAcYoFHI6MHjYq3jvXf/AC4vhyed/T2TTenrXuntdGyjQqxBXrc/XQ+79JlzBIVTS4XA5E3BGfqrzixv7m3jMUMjKhOSo76uXAaVQ44sY780VwcfwD5bG8ele8LY/I0H+KP3a4l9Ld7GcDRLdv7Wfu0jtEdjjHzrUsJIDgEH41v4R8N/Wvo9r6Wb5lyNFt/8WfuVG/pdvkOPyHb/AOLP3KRoIjwkEHx5GuJLfibdW5eBofwj4H+tfR7j9L165x+Q7cf2s/crc3pUvp45Ik02C3dkIWUTlyp93CM0hW1uS/KiEVl19orRo/WCQjkeW1FcEfDPlr6F+j1xq1/qeZNYvY7ZA0kzesNgYyfGjNl0z1jTdHeS4kiuWuJm9XaVhxRpjAO3tcs7+POlu6uRpnRuYqSZrxhGFGQWHECwz3DG3+9Vy+0jUtQeO4jjeFeqVVj3PAAOVGolvGKqedE49InSGFdriCY//ZAuPqIq5B6S+kC4ae005l/qhlP+Y0GGgapGCSgfbmVOaH3djfQhmlt5Bj9Lcij/AD43+G87X6NsnpavE2GjW7H/APUR/wBNYvpaviN9Etx/az9yvPliZnywY/A1zJxArEo3J78gD7KR8MfBlyV9H4+mG+DYGhW5/th+5Wv/ABhv8Z/INvjzuz9yvOgpD8G5GdwBzononR691wyyWzIkEG0k8rEKDjkMDJO+ceBpXxQvwZXX0cW9Md+Dj8h2hHiL1vuVPp3pbvLvVLCzfRIEW6uooC4uyeDjcLnHBvjPKkPWOjmoaTLm7QGJjwrLHnhJ8OWxqHRiF6RaIo/+Utd/+MtB8cZ6CrpvD6bHKsrKyuM6DzP0gWMU2km6IAeE44tuR/nivKzjIzz+Fe46xaLe6bc28nsyIRueR7q8cvdMubW5lidCerfq2ZckA4zz91d/G9nDkvpmoLSUW8dwUxFIxVWyNyOdGWiURrGAhAUb7c6IRWUTaGixgt1C8YbB7zv+813Hb8XDhTyH61Xlka0DG2A2wPqrXUKRgqvyFHms+Ig4YEe+ufVM9zfXR1Gxi56vwvsF+OKlNtxnCYJOwxijb2PGMANn41f0vTMHLqT45zQdJGUtgvSejxmYNKu/gMUS1myh02zjELKszhgAADjbGT7iR86NmZbdOGMbjv3+yl3pFHNqFuVBbI3xg5x3gVNU2yjSSFnStWi9eSK4heWC34eGNACZWXfl3Diyc+Qppj6QahNdJLK0VrAucwKFYt7z3fCqNlp3q0CJDEVOMtsck+dWBplw5JCvv76ZSn7F2vwJ/nKM47OPhViHXLWfCypGQeecUAOk3Jb2H+uuHsZ4uavt+1W8IZvKl7Dt7o2k6mpaArBN+iwI50la1oNxpbN6wnGrHsyrjB9/nRRZ7iCTIL7e+jNjqq3MRtrtOsjbYqwNBy5CqTPOTGBnABPnivSOi1xbWXQ+yAjRgJZDMeIZDFu/4cPwoDrGhraMbiAs1q57OQcp5UPgv7mzWSGA5hkOWjdSVJHf5Gs5VI3ljD2tTWY6MaqjSiUiUGFmbJJOB9p+FI+in/1Foo2P+lLXcgf61eVXb2e5vAFmc8C+zGuQo8/OodLjI6Q6KcHP5Ttd/wDipS1PTGl6z6WrKysrzjsFfU+K3tJHJXsrnB7z3ClVNAeK1tvWpI2lk42nb+ue0Plypsuo/Xb1YCD1URDyHOxPctb1Cy66GVl5kZwM/V8zXVF+JCp0UEs2ayaIGMMxweW4/BqW2sDHApbgOB3AVfiROEuwbCg5AJzsM0Lv+kdpZR4e3vG7uyVq3k36JeKLXqw54X5CuDbqO5fkKlS6BMgwQEkdBz7mI8PKtidTt9tbsPRzaWoeVVVASQT3fjvq1ccMIEYUK5HIlQTVKctLdQxKxRSdzkjalfVNU4bmT1Z2CKeHKs3bG++4/GKKltgbwZ5IpWyer2HPdftrckEEMRnuWjjiXm7Y+XnWNNJZ2CXLXjSwNwjqzHlyDyAOxz76D3Vy91MJbri4h/Roqkqnu8/Pask2ZtIkm1CRj/o61RE5dfMvET/ujl8apzQXc+TeancAeCsUXn4AfH4V29y2PooVweRCMufx+73mqklzKx4WZ1U9/Ex2P8s/M06kn5GS2kAypuJ1wOfWNnv+w1tE1K14Tb6jM6Dkk/0q/WPfyPdUPWtnieYsD2mzM361cNcMqkGc43GOtZthsT8sH4UcDpdTUEII1W0EIzgTxL2fip3HwyPdV5rFI1WZGR0bdWXhINAzKCcuUz+sInY595/f5g+OZ7KWW0DBEeSxc5ljZDjB5lR88jG/voejdP2G4ZBNGYJsNG2xBxigt5p3USsvZx+idtxTBd2cXUwXOn2VrPFOvEhUKM94xtv3fOuruygW2ha8tI4pWTiKmENw+WQDQVLQudE+W2AJx+8fbUNlBjXNHJI21K1PMf65KZLq0s20957eGI4wVKRAEHI8qFWaltX0s4JxqNsc7/61af2mBf5Z71WVlZXkneBraEQoU/SJyxxzNSMMb7fGtgEVpuVVEwX7u36u6kjC5EudhtsRg0E1DozFLu9vLwbklp8D5cFM+qQGUKwQnDY76pyQxp7UK+J9r4fjyqybJtIX57W4htpZSgA4ndsKDjJJ55350Gjvpw+GVcgZI4P500zW89+rwWlvgY3IViP40MTorfBixjJz3cLfZVppZ2yNJ70QxtHLdgz4UIhPaxwnkN9/Oq8enW/rPWeuxLJxl+NI1yCTnvNFT0dvmUhrUNkYyQ9bPR+8Vmf1RV2O+JNvOm8p/GDxb9oC3rResiJZetjt9u227nvJ3PLl865gePi4WcxA9y4IPfjn4H6zW9SjGmpHbyssjSMEzxcvHfHPYj41RaRBGyuzDdcKCSCeZJ2p12KwkzgOTL1T8WMDI28cfDFQRBI7iTilQRksVZgCFxsO/wB1VuujKwhWcsoYknIx58u+pI5YZIV664jjwpJDc+7ljn30QFd5EWDj69WJiOxUbHmO/wAag4VbLC44yXUjhXPPY58q1JqEhKhZo8dUUAZTsDjPfUUlyk8bcUyI5jXhVM4OP470Aky9QibzTlgpHCsakZHIE+a5FWOBFZTCGdWBY9bIMYAz477b8u4+NC3bhLHrXPDwsQgzjxxt4CpoSyuhRHYox9s9nbtKCD5ZHKgEP6NqrQwz6fM3YHFLEI9ypz2l58u/50Su4j6ta9Y7cPrDcLMf0OFdsnupbMklq1vew8MZifMaqSdh47DbhP11f1zWVOlCKS+Tr47sGNT7TRYXIG3LZt6VrGHeixZrFFGyahJwrJGvE/CG5N+7auBbrb67pY6yMxPeQMrKNj9KoABJ8qCTai0g4eJ36wM64QkEMQV5cuWMUbsXL3PR4g/SesRB032xKux8O+iwHs9ZWVleWd4K41J51pmHiPnVWKZcnrJMY7qsRMJBs+57uIVZonpS1OVY7djtsR4eNLVxOXJBZd/2aa721ecGJS2eZ7YHuFA59Kuowz8JKrue2OVUhrCdJhDoseG2uSnPs7jHifCk2L0h67MT1VrZkZOPb35+flTtoETwRXUcmzgJnfPjXlOg6munydY0McuCwxIuQdiP408TNU9QKpqUHX9I2uK2DbWf/N9tEujfTTUdb1Kawu4rdE9UkkzHnORgd586QruQSzEqMY225fuo90LtprXUJNSaKVo2t3gVVQ5PFwkHOOW1PXHKXSEm63sh6VDiu7YYDE3gGMjf2vOqbyiGYSGDhUF2VSNhv4nOaN6vplzfzxSKssfVzCTdGzgZ5bedYdP1DqTGXdgIyiF4SSMnfuqiaEaAayxzl+CSGNo49lLDLbHPePCtXsUhDZlVikYGOEeJ7+L8Zok2iX5lkfqosOBt1DDHu2251FcPBLcTwXUEWUhGGEmAp7R/V8+RptRsAxD5U5iwUOwI8vOo42der+kRezzAz4edH20OOWUBI9yhb2gM7j+rtzoPLZTW3q5aFVDJt2vd/VoGI45DIqRtcREPGVAUDy571ib4b6R90PIDvwfDurcUbjquF4weFiMZ3xU8bmS3LvISUjQNgYyM4zy5j+PlRASAsto0fCkcbDAUYy3cf8o8asS2XrUqdTAsjYUkhUyNqr279ZIY1UhWJzucnc9+POnOzTgiRUUgADl/2oU8MlovxdGz7UjQRnOcLGpI/nVu10j1a/tJ1nVlhuIpGBjXJCuGPx2NHSp8D+PhXHAc8m+v7Kn5aU8UehWd5b3tus9rIJI25EfurKW+g/BH69CAQ3W8W6kbEcs435/XWVwXPjWHVNatK8pjWUKkwkUn2uEjG/hzqczWsW0cZuH72k2Ue5ftquZ5fWDNxnrM+1+BVoXEdzteQ8Td0ydlvjtg10NMiji3vHiY5WNlY+yy5A+upNT1CCJQqm1ffi7EXhvjn41VuJY7VXYEvj2QRgn30JlLvuxJJ8jRUJvTOmlgxdH5jcpdykKC3DsowOZpBk9HupxnBv7JASSAQ1Hvzfl1K3lLXhtlQDJy45+4+VDvzCzz19vi8v20Vk08YO2l0DvzHvoiJH1KxYIeIqEfJA5ine91Wz6PdGrG7lsRMrLGnBCicRZh5keFKcnQtLYCd9ZZuA5xxSnON8c6M9NTjofpJO309tnb30a/1ibAutZo9PrXh4h0evgOeerh+/XDekOxT29AvR3/ANHD9+hzXFj+SynVN1vGDkk/q+6gdwcJgHhA3wc7efKqLhhiPkpDzc6vDrGgJfW1q1sruw4HVQwwwH6JpEht4Li91MXEDTMFXhxIFx2T5jNNGlZ/M2H/AGsn+cUqwMi6rqXWIjcSJgM5XuI22PjWhYsDT16XLq8jtpYiNPkCmM85BjmN9moKzJI8RRIyI1w3WOvtbc9+VX7uI+rh8RcLQA8EcpbHs+QoTarCiGaWQu+MKpO7+GTj3b1UQJQM8cSyRQRiROLhWNQ2c4x4bc/lVH1a8cKJIJcKMABDtQohjLwqMDiyTjfzonEzpjgkceasR/CguzNYENPt5BMoaJxv3r/OnO2AwB5fjvpX0mecyqpmmI85GNNto77bn8fCl5AwT9UMfj7ahkKRIzyDsoCze4eG/OiBHEuTnl+O6hGrahHZBl4EeQDMaN+nLzUcu72j8Kkn2UfSLfQDVet1vUNOzxLCg7edmfiYtgd25I+ArKAeiqzvJtQuLyIDq+DBlcHtMeY+H8ayocyXmUjfEdooYi57IP499XUgiRCyxqD44zXSWQDH6UFQN2x3+FU77UI7YFFbjP7JrbrxBzPYN1YFhgeNDYoWuLpLeFeI95AG2OffU91dGfLMOW4wDU/R2NjqMnsoxT9JTVu5kn7ZLc6hZaJbXCXTOgk4eDCFieHn7OcUr2nSjTIpp5ptQmmaZgcmylXGBj9Wn3UIlaHqme1Us4BypBxnPj5UF1izMenzSR3cDgY+jTOTuOW5/dSw0Gk/wW5OllhOwS2ml37J+gfGT4nG1MnSTTrzVOimm2+nRiWZGgkwWC4Cg55mlTofLcLper9RIoRpt14j2uwKMR2XTWSJJLS/tYLd1DRRkp2VPIbrmntfOsFnvdKH5t65nA09PH+nj5+PtVA/RXXGJLWaf4iPb/mq8+kdM2Y8WqWxOdyGj+7Ub6H0vKkNqdtw9/aj+ym/pX0Xwn4XktJ9M6NW9reBY5BJIXXjUgAsCNwSKVdNvoba+ur+R5I7ZiqF1x7uWCeY8KKP0X1y8T1fUNQtJLWT206xN8bjkPHFLetPx23q+yqjYVQc4wd+7ypoxoFewxqt4kcVvatK7zNCqkZHZwRz2B7qU8AIFGNyBj8Gp4XZ7pZZCSzPk++o2Byo887U34D9J0HWELsJOQJ7/I711w9UwVhgMSBkY3HPvrjGdjn3ZpjsZLbVbAWF2uCoHAR+ifEbUwCDR8deuPx9dOVkuWGw/HxpSsLWaw1Bba4IJ/8AbccnA+HOnTTYskyMrlEG/CMlj3ADG5PhU+R9DQi5csYbcugDOAeHi9kY3JbyA3Py7684inuNe6R20i8bwq/BEJDgkDck+Z3J+XhRjX9f9eln0xGJjlIjnmjbKx7nCL4gHGW7znuxQ/ojB6peWTOCt1PdxBgRukYkXYbcyQCfIClhNJsNPs9T6H6EugaNDa54pcZkbzO/8ayjw5VlcFN09Z1pYhfAVIiiSA75JPnQi8iaSeONFLNIcDGKvSRFy7Hq+5QobHn4VuCIxtLckGPqxhACGJb5V0Lrsi+yXT9IRMySEtIDgYAIGPePGqQiaLpGFWR149ycDfarcV46gI0kmBttw/dqgkouOkSgTOABu2231YrLe9M8/Ct0k0rWrq8k9QeFldMoZX4TsPIedBI9VGjWk2n6xp80t8gAMkMZePJ37LZGdj4U/mB2nk4bmXCoBkBOZyf1fIVXm00TOry3VwxUYGQm3w4a08mLGZxvo8k6N6Nrktrc3FnFHHbQyjrhOSjNgDJAxvt50/318I9Ot4oZLcXK2wThllC8Bxz57EbbUTvtPnSCaSK/uDhDlW4cH/l5Y7qDz9F7Ka9lnv8ASYriWRyXlMMZZz4k8FP5qu2L4tejaajbRW0XrFzCZeEBysinfHvqvd6hZ3UTQev+rpIOFpomTjTzGSQTRFehPR0R9ZLp1tGcb5giGPjw1Hb9DejktxNGlnasFCsOGGI88j9XyreUByhauPULBWePWbi+AGT6x1Y4f2eDH4FI88pmlZz4nA8B86Zen1rpGnahHYaVaQRvGvFO6RIpBPJcqoPLn7xSuMeBq0Pok/ZLBtIm/Jh+/wB9YR9Oc91ZHsw9/wCO6usHrJGPex/f7vKnAztfh+PjU0LMkgeNsMORH/eol5cx+PhRPSrBrqVeNjHBxAF8ZyfBR3t5fOiKHdLim1neX6PqeEmYDIXcefMkbDvq7rl51d0uldb6mxXikKsC1tEdjyPamfltnAIA5k1QudWktIhHpASJoGKxzEhkgc8+HbEkpHM8lHLxqvbW82rS2h9RuY7y3kWVpZFysuNySQOfLc5zjFSe09foddFfo6kBvp9Qg09VsYH7DXDcTZHsoNwOI8zzAFF9GRptYtpmdizXSMdl3PEKB3uqR2E1vplswmsoWZZXXH0sjHtMuRyHIe402aEnHf2uZH4utRgcAcQ4gcezz8aLeS2ZLaR6ZWVg5VleadoqsoJ4i0TMzE4OQNtvGunjmMS9Wq4JLsFXixjYd9RbK3YeJ8DPaBohau8EMRUFjI4BKjII3766G8IrsEEt2s8I4dyCn86G6YrNJLc5GWYgZXOfro9qN6sjGIIFBBBPDuPqqO3tLG2hQNP2T7I2yTnenVYuwZ2VWvri3VzHMo3J3QkHG363lW4Nemf+kaEeYhP36gv7G6gtGncs0YGSgiOd/P40Cmhu4b2VJAyxR7YMe52z4U8zNCVTkb5bw3FnMFvICeA5XqSD/nokUvDn/wAzAd87QH79ebRz3klqJVLIvV5YmP2/dtsKu/lq+6yNLKSVGdes7a528MUr4X+BXIv0dbuznvLd4J5oGRxgjqCP+uhE2n/kGB7iG5SNEgdnIiJzw4IzlvM1SsOlF3FJ1N8vWvjiyiFcDlVfptrsN10emhhSVZX7OSu2Dz7qCi08C6lrTzG5nlu7mW4nYtLK5dyTzJOfGuBkf9v51zXS4PI10IkSJnIPh+PGpc5Oc+/8ZrUEEkhBGFUnGWOB+6iGYtNwzIWmA4hxDLfAYwvvO/kKYBJZaaXcNcngAwxRtuz4sc9ke/c9wrNT1IH6CydjFgqZY1x2e9VXPZXxPM+NDme71FySOGJSWKE4T3nPM+ZqezsRCQYwks5XiDuuUUeQx2veflW9m6RK1hi2gk1OXqYQhx2s75wOBRz2GfjuaibVnjtms9KjktoW2ZhvLL+0w5DyFVbuKQXLG9laSTnnfcfLYVs27K+V2UDkvcPf30MBp3cQpb2VrcQspmRj1q5zg8R4e/wX669E6E3q606twojQukhXBJ58weLavO78xG6gjbaJYVXbbxOeXnRz0f6ibLpTbQSZVWAhwO9icfj3UtrZY8/9I90rK0DWV5p2Cm0Zdj1UsWeWGByProvBEwghRV4yjDPuwaWcnrV8SdzijfrU0XCqPgEcsCui08JSU9RPFJ9DGc5wQByqlPbXEnDxp1aLjLFQNs0UnvrkLtJjb9UfZQK/uZpGHHITtTQ96Eo66TdJc2EtrBGQeHHGTnlSB+V7ufUJLi4lZuM7jJxyx40fv1BhbIG6nu8qXQq4Xsr8hXTxSkuiNtsYLOV2sOrweIxEYz/Ordro98yxXPVZ4Y+r4C2D7+eKr6S5jt3KKgPDz4B9lH31K7HKQbf1F+yhbc+gzKr2CJNLvRMbh4WQBeHh4snnnOxqneW7unsljH2yn63lzpmj1G6OAZFOf6i/ZVS/uHZGLBM7jPVr9lLPI9GcLBEm0WR7o9TGY42JIDnOK5bSLqLZYOM55jGD8zTDJPIXwSMfsiuRM+f0f7gq2Exclt9RgkVhGUAO7AEn55qn6tlj1sjsxOSFbn7znamy5nkEWxX+6KEE5lOQv90VsBpRjWQ9hYsAcscv371fgSVJFYRmQ8PDgbfxqRTjkF/uirUTYIwF/uiigMF3tvM6vM0TIoUYzvt86oF3KoeLfGD+M0V1q8niSJY3Cq7EMAo3+qg0Ryozjn4UGMkZcuJbsknZcfIfGshupIrq2vkOJEdSf2hy76r5OZj/AA86iRjwSr3AZxjvzSaNh9Oaddpe2FvdRHKTRhwR5ispa9F00kvQ20MjluF5FXPcAxwKyvNpZTR2T2kz/9k="/>
          <p:cNvSpPr>
            <a:spLocks noChangeAspect="1" noChangeArrowheads="1"/>
          </p:cNvSpPr>
          <p:nvPr/>
        </p:nvSpPr>
        <p:spPr bwMode="auto">
          <a:xfrm>
            <a:off x="63500" y="-684213"/>
            <a:ext cx="1514475" cy="1409701"/>
          </a:xfrm>
          <a:prstGeom prst="rect">
            <a:avLst/>
          </a:prstGeom>
          <a:noFill/>
          <a:ln w="9525">
            <a:noFill/>
            <a:miter lim="800000"/>
            <a:headEnd/>
            <a:tailEnd/>
          </a:ln>
        </p:spPr>
        <p:txBody>
          <a:bodyPr/>
          <a:lstStyle/>
          <a:p>
            <a:endParaRPr lang="es-ES">
              <a:latin typeface="Calibri" pitchFamily="34" charset="0"/>
            </a:endParaRPr>
          </a:p>
        </p:txBody>
      </p:sp>
      <p:sp>
        <p:nvSpPr>
          <p:cNvPr id="21510" name="AutoShape 6" descr="data:image/jpg;base64,/9j/4AAQSkZJRgABAQAAAQABAAD/2wBDAAkGBwgHBgkIBwgKCgkLDRYPDQwMDRsUFRAWIB0iIiAdHx8kKDQsJCYxJx8fLT0tMTU3Ojo6Iys/RD84QzQ5Ojf/2wBDAQoKCg0MDRoPDxo3JR8lNzc3Nzc3Nzc3Nzc3Nzc3Nzc3Nzc3Nzc3Nzc3Nzc3Nzc3Nzc3Nzc3Nzc3Nzc3Nzc3Nzf/wAARCACbAKcDASIAAhEBAxEB/8QAHAAAAgIDAQEAAAAAAAAAAAAABQYDBAABAgcI/8QASxAAAgEDAgIGBgUIBggHAAAAAQIDAAQRBSESMQYTIkFRYQcUMnGBkSOh0dLwFRZCUnKxweEzYoSSlLIlU3OCg6LC8RckJkNVY3T/xAAZAQADAQEBAAAAAAAAAAAAAAABAgMABAX/xAAgEQADAQACAwEBAQEAAAAAAAAAAQIRAyESMVFBEyIy/9oADAMBAAIRAxEAPwBpi9JkjDim0+CMf7ck/LFTx+kV5mbq7KEgRs4HrA4sqM4IxXn/AEwsDp2ryRopCMOJSAcYoFHI6MHjYq3jvXf/AC4vhyed/T2TTenrXuntdGyjQqxBXrc/XQ+79JlzBIVTS4XA5E3BGfqrzixv7m3jMUMjKhOSo76uXAaVQ44sY780VwcfwD5bG8ele8LY/I0H+KP3a4l9Ld7GcDRLdv7Wfu0jtEdjjHzrUsJIDgEH41v4R8N/Wvo9r6Wb5lyNFt/8WfuVG/pdvkOPyHb/AOLP3KRoIjwkEHx5GuJLfibdW5eBofwj4H+tfR7j9L165x+Q7cf2s/crc3pUvp45Ik02C3dkIWUTlyp93CM0hW1uS/KiEVl19orRo/WCQjkeW1FcEfDPlr6F+j1xq1/qeZNYvY7ZA0kzesNgYyfGjNl0z1jTdHeS4kiuWuJm9XaVhxRpjAO3tcs7+POlu6uRpnRuYqSZrxhGFGQWHECwz3DG3+9Vy+0jUtQeO4jjeFeqVVj3PAAOVGolvGKqedE49InSGFdriCY//ZAuPqIq5B6S+kC4ae005l/qhlP+Y0GGgapGCSgfbmVOaH3djfQhmlt5Bj9Lcij/AD43+G87X6NsnpavE2GjW7H/APUR/wBNYvpaviN9Etx/az9yvPliZnywY/A1zJxArEo3J78gD7KR8MfBlyV9H4+mG+DYGhW5/th+5Wv/ABhv8Z/INvjzuz9yvOgpD8G5GdwBzononR691wyyWzIkEG0k8rEKDjkMDJO+ceBpXxQvwZXX0cW9Md+Dj8h2hHiL1vuVPp3pbvLvVLCzfRIEW6uooC4uyeDjcLnHBvjPKkPWOjmoaTLm7QGJjwrLHnhJ8OWxqHRiF6RaIo/+Utd/+MtB8cZ6CrpvD6bHKsrKyuM6DzP0gWMU2km6IAeE44tuR/nivKzjIzz+Fe46xaLe6bc28nsyIRueR7q8cvdMubW5lidCerfq2ZckA4zz91d/G9nDkvpmoLSUW8dwUxFIxVWyNyOdGWiURrGAhAUb7c6IRWUTaGixgt1C8YbB7zv+813Hb8XDhTyH61Xlka0DG2A2wPqrXUKRgqvyFHms+Ig4YEe+ufVM9zfXR1Gxi56vwvsF+OKlNtxnCYJOwxijb2PGMANn41f0vTMHLqT45zQdJGUtgvSejxmYNKu/gMUS1myh02zjELKszhgAADjbGT7iR86NmZbdOGMbjv3+yl3pFHNqFuVBbI3xg5x3gVNU2yjSSFnStWi9eSK4heWC34eGNACZWXfl3Diyc+Qppj6QahNdJLK0VrAucwKFYt7z3fCqNlp3q0CJDEVOMtsck+dWBplw5JCvv76ZSn7F2vwJ/nKM47OPhViHXLWfCypGQeecUAOk3Jb2H+uuHsZ4uavt+1W8IZvKl7Dt7o2k6mpaArBN+iwI50la1oNxpbN6wnGrHsyrjB9/nRRZ7iCTIL7e+jNjqq3MRtrtOsjbYqwNBy5CqTPOTGBnABPnivSOi1xbWXQ+yAjRgJZDMeIZDFu/4cPwoDrGhraMbiAs1q57OQcp5UPgv7mzWSGA5hkOWjdSVJHf5Gs5VI3ljD2tTWY6MaqjSiUiUGFmbJJOB9p+FI+in/1Foo2P+lLXcgf61eVXb2e5vAFmc8C+zGuQo8/OodLjI6Q6KcHP5Ttd/wDipS1PTGl6z6WrKysrzjsFfU+K3tJHJXsrnB7z3ClVNAeK1tvWpI2lk42nb+ue0Plypsuo/Xb1YCD1URDyHOxPctb1Cy66GVl5kZwM/V8zXVF+JCp0UEs2ayaIGMMxweW4/BqW2sDHApbgOB3AVfiROEuwbCg5AJzsM0Lv+kdpZR4e3vG7uyVq3k36JeKLXqw54X5CuDbqO5fkKlS6BMgwQEkdBz7mI8PKtidTt9tbsPRzaWoeVVVASQT3fjvq1ccMIEYUK5HIlQTVKctLdQxKxRSdzkjalfVNU4bmT1Z2CKeHKs3bG++4/GKKltgbwZ5IpWyer2HPdftrckEEMRnuWjjiXm7Y+XnWNNJZ2CXLXjSwNwjqzHlyDyAOxz76D3Vy91MJbri4h/Roqkqnu8/Pask2ZtIkm1CRj/o61RE5dfMvET/ujl8apzQXc+TeancAeCsUXn4AfH4V29y2PooVweRCMufx+73mqklzKx4WZ1U9/Ex2P8s/M06kn5GS2kAypuJ1wOfWNnv+w1tE1K14Tb6jM6Dkk/0q/WPfyPdUPWtnieYsD2mzM361cNcMqkGc43GOtZthsT8sH4UcDpdTUEII1W0EIzgTxL2fip3HwyPdV5rFI1WZGR0bdWXhINAzKCcuUz+sInY595/f5g+OZ7KWW0DBEeSxc5ljZDjB5lR88jG/voejdP2G4ZBNGYJsNG2xBxigt5p3USsvZx+idtxTBd2cXUwXOn2VrPFOvEhUKM94xtv3fOuruygW2ha8tI4pWTiKmENw+WQDQVLQudE+W2AJx+8fbUNlBjXNHJI21K1PMf65KZLq0s20957eGI4wVKRAEHI8qFWaltX0s4JxqNsc7/61af2mBf5Z71WVlZXkneBraEQoU/SJyxxzNSMMb7fGtgEVpuVVEwX7u36u6kjC5EudhtsRg0E1DozFLu9vLwbklp8D5cFM+qQGUKwQnDY76pyQxp7UK+J9r4fjyqybJtIX57W4htpZSgA4ndsKDjJJ55350Gjvpw+GVcgZI4P500zW89+rwWlvgY3IViP40MTorfBixjJz3cLfZVppZ2yNJ70QxtHLdgz4UIhPaxwnkN9/Oq8enW/rPWeuxLJxl+NI1yCTnvNFT0dvmUhrUNkYyQ9bPR+8Vmf1RV2O+JNvOm8p/GDxb9oC3rResiJZetjt9u227nvJ3PLl865gePi4WcxA9y4IPfjn4H6zW9SjGmpHbyssjSMEzxcvHfHPYj41RaRBGyuzDdcKCSCeZJ2p12KwkzgOTL1T8WMDI28cfDFQRBI7iTilQRksVZgCFxsO/wB1VuujKwhWcsoYknIx58u+pI5YZIV664jjwpJDc+7ljn30QFd5EWDj69WJiOxUbHmO/wAag4VbLC44yXUjhXPPY58q1JqEhKhZo8dUUAZTsDjPfUUlyk8bcUyI5jXhVM4OP470Aky9QibzTlgpHCsakZHIE+a5FWOBFZTCGdWBY9bIMYAz477b8u4+NC3bhLHrXPDwsQgzjxxt4CpoSyuhRHYox9s9nbtKCD5ZHKgEP6NqrQwz6fM3YHFLEI9ypz2l58u/50Su4j6ta9Y7cPrDcLMf0OFdsnupbMklq1vew8MZifMaqSdh47DbhP11f1zWVOlCKS+Tr47sGNT7TRYXIG3LZt6VrGHeixZrFFGyahJwrJGvE/CG5N+7auBbrb67pY6yMxPeQMrKNj9KoABJ8qCTai0g4eJ36wM64QkEMQV5cuWMUbsXL3PR4g/SesRB032xKux8O+iwHs9ZWVleWd4K41J51pmHiPnVWKZcnrJMY7qsRMJBs+57uIVZonpS1OVY7djtsR4eNLVxOXJBZd/2aa721ecGJS2eZ7YHuFA59Kuowz8JKrue2OVUhrCdJhDoseG2uSnPs7jHifCk2L0h67MT1VrZkZOPb35+flTtoETwRXUcmzgJnfPjXlOg6munydY0McuCwxIuQdiP408TNU9QKpqUHX9I2uK2DbWf/N9tEujfTTUdb1Kawu4rdE9UkkzHnORgd586QruQSzEqMY225fuo90LtprXUJNSaKVo2t3gVVQ5PFwkHOOW1PXHKXSEm63sh6VDiu7YYDE3gGMjf2vOqbyiGYSGDhUF2VSNhv4nOaN6vplzfzxSKssfVzCTdGzgZ5bedYdP1DqTGXdgIyiF4SSMnfuqiaEaAayxzl+CSGNo49lLDLbHPePCtXsUhDZlVikYGOEeJ7+L8Zok2iX5lkfqosOBt1DDHu2251FcPBLcTwXUEWUhGGEmAp7R/V8+RptRsAxD5U5iwUOwI8vOo42der+kRezzAz4edH20OOWUBI9yhb2gM7j+rtzoPLZTW3q5aFVDJt2vd/VoGI45DIqRtcREPGVAUDy571ib4b6R90PIDvwfDurcUbjquF4weFiMZ3xU8bmS3LvISUjQNgYyM4zy5j+PlRASAsto0fCkcbDAUYy3cf8o8asS2XrUqdTAsjYUkhUyNqr279ZIY1UhWJzucnc9+POnOzTgiRUUgADl/2oU8MlovxdGz7UjQRnOcLGpI/nVu10j1a/tJ1nVlhuIpGBjXJCuGPx2NHSp8D+PhXHAc8m+v7Kn5aU8UehWd5b3tus9rIJI25EfurKW+g/BH69CAQ3W8W6kbEcs435/XWVwXPjWHVNatK8pjWUKkwkUn2uEjG/hzqczWsW0cZuH72k2Ue5ftquZ5fWDNxnrM+1+BVoXEdzteQ8Td0ydlvjtg10NMiji3vHiY5WNlY+yy5A+upNT1CCJQqm1ffi7EXhvjn41VuJY7VXYEvj2QRgn30JlLvuxJJ8jRUJvTOmlgxdH5jcpdykKC3DsowOZpBk9HupxnBv7JASSAQ1Hvzfl1K3lLXhtlQDJy45+4+VDvzCzz19vi8v20Vk08YO2l0DvzHvoiJH1KxYIeIqEfJA5ine91Wz6PdGrG7lsRMrLGnBCicRZh5keFKcnQtLYCd9ZZuA5xxSnON8c6M9NTjofpJO309tnb30a/1ibAutZo9PrXh4h0evgOeerh+/XDekOxT29AvR3/ANHD9+hzXFj+SynVN1vGDkk/q+6gdwcJgHhA3wc7efKqLhhiPkpDzc6vDrGgJfW1q1sruw4HVQwwwH6JpEht4Li91MXEDTMFXhxIFx2T5jNNGlZ/M2H/AGsn+cUqwMi6rqXWIjcSJgM5XuI22PjWhYsDT16XLq8jtpYiNPkCmM85BjmN9moKzJI8RRIyI1w3WOvtbc9+VX7uI+rh8RcLQA8EcpbHs+QoTarCiGaWQu+MKpO7+GTj3b1UQJQM8cSyRQRiROLhWNQ2c4x4bc/lVH1a8cKJIJcKMABDtQohjLwqMDiyTjfzonEzpjgkceasR/CguzNYENPt5BMoaJxv3r/OnO2AwB5fjvpX0mecyqpmmI85GNNto77bn8fCl5AwT9UMfj7ahkKRIzyDsoCze4eG/OiBHEuTnl+O6hGrahHZBl4EeQDMaN+nLzUcu72j8Kkn2UfSLfQDVet1vUNOzxLCg7edmfiYtgd25I+ArKAeiqzvJtQuLyIDq+DBlcHtMeY+H8ayocyXmUjfEdooYi57IP499XUgiRCyxqD44zXSWQDH6UFQN2x3+FU77UI7YFFbjP7JrbrxBzPYN1YFhgeNDYoWuLpLeFeI95AG2OffU91dGfLMOW4wDU/R2NjqMnsoxT9JTVu5kn7ZLc6hZaJbXCXTOgk4eDCFieHn7OcUr2nSjTIpp5ptQmmaZgcmylXGBj9Wn3UIlaHqme1Us4BypBxnPj5UF1izMenzSR3cDgY+jTOTuOW5/dSw0Gk/wW5OllhOwS2ml37J+gfGT4nG1MnSTTrzVOimm2+nRiWZGgkwWC4Cg55mlTofLcLper9RIoRpt14j2uwKMR2XTWSJJLS/tYLd1DRRkp2VPIbrmntfOsFnvdKH5t65nA09PH+nj5+PtVA/RXXGJLWaf4iPb/mq8+kdM2Y8WqWxOdyGj+7Ub6H0vKkNqdtw9/aj+ym/pX0Xwn4XktJ9M6NW9reBY5BJIXXjUgAsCNwSKVdNvoba+ur+R5I7ZiqF1x7uWCeY8KKP0X1y8T1fUNQtJLWT206xN8bjkPHFLetPx23q+yqjYVQc4wd+7ypoxoFewxqt4kcVvatK7zNCqkZHZwRz2B7qU8AIFGNyBj8Gp4XZ7pZZCSzPk++o2Byo887U34D9J0HWELsJOQJ7/I711w9UwVhgMSBkY3HPvrjGdjn3ZpjsZLbVbAWF2uCoHAR+ifEbUwCDR8deuPx9dOVkuWGw/HxpSsLWaw1Bba4IJ/8AbccnA+HOnTTYskyMrlEG/CMlj3ADG5PhU+R9DQi5csYbcugDOAeHi9kY3JbyA3Py7684inuNe6R20i8bwq/BEJDgkDck+Z3J+XhRjX9f9eln0xGJjlIjnmjbKx7nCL4gHGW7znuxQ/ojB6peWTOCt1PdxBgRukYkXYbcyQCfIClhNJsNPs9T6H6EugaNDa54pcZkbzO/8ayjw5VlcFN09Z1pYhfAVIiiSA75JPnQi8iaSeONFLNIcDGKvSRFy7Hq+5QobHn4VuCIxtLckGPqxhACGJb5V0Lrsi+yXT9IRMySEtIDgYAIGPePGqQiaLpGFWR149ycDfarcV46gI0kmBttw/dqgkouOkSgTOABu2231YrLe9M8/Ct0k0rWrq8k9QeFldMoZX4TsPIedBI9VGjWk2n6xp80t8gAMkMZePJ37LZGdj4U/mB2nk4bmXCoBkBOZyf1fIVXm00TOry3VwxUYGQm3w4a08mLGZxvo8k6N6Nrktrc3FnFHHbQyjrhOSjNgDJAxvt50/318I9Ot4oZLcXK2wThllC8Bxz57EbbUTvtPnSCaSK/uDhDlW4cH/l5Y7qDz9F7Ka9lnv8ASYriWRyXlMMZZz4k8FP5qu2L4tejaajbRW0XrFzCZeEBysinfHvqvd6hZ3UTQev+rpIOFpomTjTzGSQTRFehPR0R9ZLp1tGcb5giGPjw1Hb9DejktxNGlnasFCsOGGI88j9XyreUByhauPULBWePWbi+AGT6x1Y4f2eDH4FI88pmlZz4nA8B86Zen1rpGnahHYaVaQRvGvFO6RIpBPJcqoPLn7xSuMeBq0Pok/ZLBtIm/Jh+/wB9YR9Oc91ZHsw9/wCO6usHrJGPex/f7vKnAztfh+PjU0LMkgeNsMORH/eol5cx+PhRPSrBrqVeNjHBxAF8ZyfBR3t5fOiKHdLim1neX6PqeEmYDIXcefMkbDvq7rl51d0uldb6mxXikKsC1tEdjyPamfltnAIA5k1QudWktIhHpASJoGKxzEhkgc8+HbEkpHM8lHLxqvbW82rS2h9RuY7y3kWVpZFysuNySQOfLc5zjFSe09foddFfo6kBvp9Qg09VsYH7DXDcTZHsoNwOI8zzAFF9GRptYtpmdizXSMdl3PEKB3uqR2E1vplswmsoWZZXXH0sjHtMuRyHIe402aEnHf2uZH4utRgcAcQ4gcezz8aLeS2ZLaR6ZWVg5VleadoqsoJ4i0TMzE4OQNtvGunjmMS9Wq4JLsFXixjYd9RbK3YeJ8DPaBohau8EMRUFjI4BKjII3766G8IrsEEt2s8I4dyCn86G6YrNJLc5GWYgZXOfro9qN6sjGIIFBBBPDuPqqO3tLG2hQNP2T7I2yTnenVYuwZ2VWvri3VzHMo3J3QkHG363lW4Nemf+kaEeYhP36gv7G6gtGncs0YGSgiOd/P40Cmhu4b2VJAyxR7YMe52z4U8zNCVTkb5bw3FnMFvICeA5XqSD/nokUvDn/wAzAd87QH79ebRz3klqJVLIvV5YmP2/dtsKu/lq+6yNLKSVGdes7a528MUr4X+BXIv0dbuznvLd4J5oGRxgjqCP+uhE2n/kGB7iG5SNEgdnIiJzw4IzlvM1SsOlF3FJ1N8vWvjiyiFcDlVfptrsN10emhhSVZX7OSu2Dz7qCi08C6lrTzG5nlu7mW4nYtLK5dyTzJOfGuBkf9v51zXS4PI10IkSJnIPh+PGpc5Oc+/8ZrUEEkhBGFUnGWOB+6iGYtNwzIWmA4hxDLfAYwvvO/kKYBJZaaXcNcngAwxRtuz4sc9ke/c9wrNT1IH6CydjFgqZY1x2e9VXPZXxPM+NDme71FySOGJSWKE4T3nPM+ZqezsRCQYwks5XiDuuUUeQx2veflW9m6RK1hi2gk1OXqYQhx2s75wOBRz2GfjuaibVnjtms9KjktoW2ZhvLL+0w5DyFVbuKQXLG9laSTnnfcfLYVs27K+V2UDkvcPf30MBp3cQpb2VrcQspmRj1q5zg8R4e/wX669E6E3q606twojQukhXBJ58weLavO78xG6gjbaJYVXbbxOeXnRz0f6ibLpTbQSZVWAhwO9icfj3UtrZY8/9I90rK0DWV5p2Cm0Zdj1UsWeWGByProvBEwghRV4yjDPuwaWcnrV8SdzijfrU0XCqPgEcsCui08JSU9RPFJ9DGc5wQByqlPbXEnDxp1aLjLFQNs0UnvrkLtJjb9UfZQK/uZpGHHITtTQ96Eo66TdJc2EtrBGQeHHGTnlSB+V7ufUJLi4lZuM7jJxyx40fv1BhbIG6nu8qXQq4Xsr8hXTxSkuiNtsYLOV2sOrweIxEYz/Ordro98yxXPVZ4Y+r4C2D7+eKr6S5jt3KKgPDz4B9lH31K7HKQbf1F+yhbc+gzKr2CJNLvRMbh4WQBeHh4snnnOxqneW7unsljH2yn63lzpmj1G6OAZFOf6i/ZVS/uHZGLBM7jPVr9lLPI9GcLBEm0WR7o9TGY42JIDnOK5bSLqLZYOM55jGD8zTDJPIXwSMfsiuRM+f0f7gq2Exclt9RgkVhGUAO7AEn55qn6tlj1sjsxOSFbn7znamy5nkEWxX+6KEE5lOQv90VsBpRjWQ9hYsAcscv371fgSVJFYRmQ8PDgbfxqRTjkF/uirUTYIwF/uiigMF3tvM6vM0TIoUYzvt86oF3KoeLfGD+M0V1q8niSJY3Cq7EMAo3+qg0Ryozjn4UGMkZcuJbsknZcfIfGshupIrq2vkOJEdSf2hy76r5OZj/AA86iRjwSr3AZxjvzSaNh9Oaddpe2FvdRHKTRhwR5ispa9F00kvQ20MjluF5FXPcAxwKyvNpZTR2T2kz/9k="/>
          <p:cNvSpPr>
            <a:spLocks noChangeAspect="1" noChangeArrowheads="1"/>
          </p:cNvSpPr>
          <p:nvPr/>
        </p:nvSpPr>
        <p:spPr bwMode="auto">
          <a:xfrm>
            <a:off x="63500" y="-684213"/>
            <a:ext cx="1514475" cy="1409701"/>
          </a:xfrm>
          <a:prstGeom prst="rect">
            <a:avLst/>
          </a:prstGeom>
          <a:noFill/>
          <a:ln w="9525">
            <a:noFill/>
            <a:miter lim="800000"/>
            <a:headEnd/>
            <a:tailEnd/>
          </a:ln>
        </p:spPr>
        <p:txBody>
          <a:bodyPr/>
          <a:lstStyle/>
          <a:p>
            <a:endParaRPr lang="es-ES">
              <a:latin typeface="Calibri" pitchFamily="34" charset="0"/>
            </a:endParaRPr>
          </a:p>
        </p:txBody>
      </p:sp>
      <p:pic>
        <p:nvPicPr>
          <p:cNvPr id="21511" name="Picture 7" descr="C:\Users\Public\Pictures\Sample Pictures\comunicaciones.bmp"/>
          <p:cNvPicPr>
            <a:picLocks noChangeAspect="1" noChangeArrowheads="1"/>
          </p:cNvPicPr>
          <p:nvPr/>
        </p:nvPicPr>
        <p:blipFill>
          <a:blip r:embed="rId3" cstate="print"/>
          <a:srcRect/>
          <a:stretch>
            <a:fillRect/>
          </a:stretch>
        </p:blipFill>
        <p:spPr bwMode="auto">
          <a:xfrm>
            <a:off x="2339975" y="3500438"/>
            <a:ext cx="1590675" cy="1476375"/>
          </a:xfrm>
          <a:prstGeom prst="rect">
            <a:avLst/>
          </a:prstGeom>
          <a:noFill/>
          <a:ln w="9525">
            <a:noFill/>
            <a:miter lim="800000"/>
            <a:headEnd/>
            <a:tailEnd/>
          </a:ln>
        </p:spPr>
      </p:pic>
      <p:pic>
        <p:nvPicPr>
          <p:cNvPr id="21512" name="7 Imagen" descr="cifrado.bmp"/>
          <p:cNvPicPr>
            <a:picLocks noChangeAspect="1"/>
          </p:cNvPicPr>
          <p:nvPr/>
        </p:nvPicPr>
        <p:blipFill>
          <a:blip r:embed="rId4" cstate="print"/>
          <a:srcRect/>
          <a:stretch>
            <a:fillRect/>
          </a:stretch>
        </p:blipFill>
        <p:spPr bwMode="auto">
          <a:xfrm>
            <a:off x="6804025" y="3573463"/>
            <a:ext cx="2016125" cy="1439862"/>
          </a:xfrm>
          <a:prstGeom prst="rect">
            <a:avLst/>
          </a:prstGeom>
          <a:noFill/>
          <a:ln w="9525">
            <a:noFill/>
            <a:miter lim="800000"/>
            <a:headEnd/>
            <a:tailEnd/>
          </a:ln>
        </p:spPr>
      </p:pic>
      <p:pic>
        <p:nvPicPr>
          <p:cNvPr id="21513" name="8 Imagen" descr="seguridad fisica y logica.jpg"/>
          <p:cNvPicPr>
            <a:picLocks noChangeAspect="1"/>
          </p:cNvPicPr>
          <p:nvPr/>
        </p:nvPicPr>
        <p:blipFill>
          <a:blip r:embed="rId5" cstate="print"/>
          <a:srcRect/>
          <a:stretch>
            <a:fillRect/>
          </a:stretch>
        </p:blipFill>
        <p:spPr bwMode="auto">
          <a:xfrm>
            <a:off x="4067175" y="4437063"/>
            <a:ext cx="26289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68538" y="1341438"/>
          <a:ext cx="4489732" cy="5095106"/>
        </p:xfrm>
        <a:graphic>
          <a:graphicData uri="http://schemas.openxmlformats.org/drawingml/2006/table">
            <a:tbl>
              <a:tblPr/>
              <a:tblGrid>
                <a:gridCol w="708439"/>
                <a:gridCol w="708439"/>
                <a:gridCol w="708439"/>
                <a:gridCol w="947537"/>
                <a:gridCol w="708439"/>
                <a:gridCol w="708439"/>
              </a:tblGrid>
              <a:tr h="177295">
                <a:tc rowSpan="2">
                  <a:txBody>
                    <a:bodyPr/>
                    <a:lstStyle/>
                    <a:p>
                      <a:pPr algn="ctr" fontAlgn="b"/>
                      <a:r>
                        <a:rPr lang="es-ES" sz="800" b="0" i="0" u="none" strike="noStrike">
                          <a:solidFill>
                            <a:srgbClr val="000000"/>
                          </a:solidFill>
                          <a:latin typeface="Arial"/>
                        </a:rPr>
                        <a:t>Logo del Ente Público</a:t>
                      </a:r>
                    </a:p>
                  </a:txBody>
                  <a:tcPr marL="7206" marR="7206" marT="72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1546">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7295">
                <a:tc gridSpan="5">
                  <a:txBody>
                    <a:bodyPr/>
                    <a:lstStyle/>
                    <a:p>
                      <a:pPr algn="ctr" fontAlgn="b"/>
                      <a:r>
                        <a:rPr lang="es-ES" sz="800" b="1" i="0" u="none" strike="noStrike">
                          <a:solidFill>
                            <a:srgbClr val="FFFFFF"/>
                          </a:solidFill>
                          <a:latin typeface="Calibri"/>
                        </a:rPr>
                        <a:t>ENTE PUBLICO</a:t>
                      </a:r>
                    </a:p>
                  </a:txBody>
                  <a:tcPr marL="7206" marR="7206" marT="72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40750">
                <a:tc gridSpan="2">
                  <a:txBody>
                    <a:bodyPr/>
                    <a:lstStyle/>
                    <a:p>
                      <a:pPr algn="ctr" fontAlgn="ctr"/>
                      <a:r>
                        <a:rPr lang="es-ES" sz="800" b="0" i="0" u="none" strike="noStrike">
                          <a:solidFill>
                            <a:srgbClr val="000000"/>
                          </a:solidFill>
                          <a:latin typeface="Calibri"/>
                        </a:rPr>
                        <a:t>(REFERENCIA)</a:t>
                      </a:r>
                    </a:p>
                  </a:txBody>
                  <a:tcPr marL="7206" marR="7206" marT="7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dirty="0">
                          <a:solidFill>
                            <a:srgbClr val="FFFFFF"/>
                          </a:solidFill>
                          <a:latin typeface="Calibri"/>
                        </a:rPr>
                        <a:t>BITACORA DE </a:t>
                      </a:r>
                      <a:r>
                        <a:rPr lang="es-ES" sz="800" b="1" i="0" u="none" strike="noStrike" dirty="0" smtClean="0">
                          <a:solidFill>
                            <a:srgbClr val="FFFFFF"/>
                          </a:solidFill>
                          <a:latin typeface="Calibri"/>
                        </a:rPr>
                        <a:t>CONTROL DE ACCESO</a:t>
                      </a:r>
                      <a:endParaRPr lang="es-ES" sz="800" b="1" i="0" u="none" strike="noStrike" dirty="0">
                        <a:solidFill>
                          <a:srgbClr val="FFFFFF"/>
                        </a:solidFill>
                        <a:latin typeface="Calibri"/>
                      </a:endParaRPr>
                    </a:p>
                  </a:txBody>
                  <a:tcPr marL="7206" marR="7206" marT="7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206" marR="7206" marT="7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77295">
                <a:tc gridSpan="2">
                  <a:txBody>
                    <a:bodyPr/>
                    <a:lstStyle/>
                    <a:p>
                      <a:pPr algn="ctr" fontAlgn="ctr"/>
                      <a:r>
                        <a:rPr lang="es-ES" sz="800" b="0" i="0" u="none" strike="noStrike">
                          <a:solidFill>
                            <a:srgbClr val="000000"/>
                          </a:solidFill>
                          <a:latin typeface="Calibri"/>
                        </a:rPr>
                        <a:t>ELABORADO POR</a:t>
                      </a:r>
                    </a:p>
                  </a:txBody>
                  <a:tcPr marL="7206" marR="7206" marT="7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206" marR="7206" marT="7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206" marR="7206" marT="7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206" marR="7206" marT="7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6160">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77295">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06" marR="7206" marT="720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a:noFill/>
                    </a:lnB>
                  </a:tcPr>
                </a:tc>
              </a:tr>
              <a:tr h="186160">
                <a:tc>
                  <a:txBody>
                    <a:bodyPr/>
                    <a:lstStyle/>
                    <a:p>
                      <a:pPr algn="l" fontAlgn="b"/>
                      <a:r>
                        <a:rPr lang="es-ES" sz="800" b="0" i="0" u="none" strike="noStrike">
                          <a:solidFill>
                            <a:srgbClr val="000000"/>
                          </a:solidFill>
                          <a:latin typeface="Calibri"/>
                        </a:rPr>
                        <a:t> </a:t>
                      </a:r>
                    </a:p>
                  </a:txBody>
                  <a:tcPr marL="7206" marR="7206" marT="720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06" marR="7206" marT="72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206" marR="7206" marT="720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6961" name="2 CuadroTexto"/>
          <p:cNvSpPr txBox="1">
            <a:spLocks noChangeArrowheads="1"/>
          </p:cNvSpPr>
          <p:nvPr/>
        </p:nvSpPr>
        <p:spPr bwMode="auto">
          <a:xfrm>
            <a:off x="971550" y="260350"/>
            <a:ext cx="6769100" cy="369888"/>
          </a:xfrm>
          <a:prstGeom prst="rect">
            <a:avLst/>
          </a:prstGeom>
          <a:noFill/>
          <a:ln w="9525">
            <a:noFill/>
            <a:miter lim="800000"/>
            <a:headEnd/>
            <a:tailEnd/>
          </a:ln>
        </p:spPr>
        <p:txBody>
          <a:bodyPr>
            <a:spAutoFit/>
          </a:bodyPr>
          <a:lstStyle/>
          <a:p>
            <a:pPr algn="ctr"/>
            <a:r>
              <a:rPr lang="es-MX" b="1">
                <a:solidFill>
                  <a:schemeClr val="bg1"/>
                </a:solidFill>
              </a:rPr>
              <a:t>BITACORA DE CONTROL DE ACCESO</a:t>
            </a:r>
            <a:endParaRPr lang="es-ES" b="1">
              <a:solidFill>
                <a:schemeClr val="bg1"/>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2195736" y="1412776"/>
            <a:ext cx="4429156" cy="1000133"/>
          </a:xfrm>
        </p:spPr>
        <p:style>
          <a:lnRef idx="0">
            <a:schemeClr val="accent4"/>
          </a:lnRef>
          <a:fillRef idx="3">
            <a:schemeClr val="accent4"/>
          </a:fillRef>
          <a:effectRef idx="3">
            <a:schemeClr val="accent4"/>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Nivel Alto</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468313" y="2708275"/>
            <a:ext cx="8424862" cy="3529013"/>
          </a:xfrm>
        </p:spPr>
        <p:txBody>
          <a:bodyPr>
            <a:noAutofit/>
          </a:bodyPr>
          <a:lstStyle/>
          <a:p>
            <a:pPr algn="just" eaLnBrk="1" hangingPunct="1">
              <a:lnSpc>
                <a:spcPct val="170000"/>
              </a:lnSpc>
              <a:defRPr/>
            </a:pPr>
            <a:r>
              <a:rPr lang="es-MX" sz="2000" b="1" i="1" dirty="0" smtClean="0">
                <a:solidFill>
                  <a:schemeClr val="accent5">
                    <a:lumMod val="50000"/>
                  </a:schemeClr>
                </a:solidFill>
              </a:rPr>
              <a:t>Se entenderá como tal, el relativo a las medidas generales de seguridad cuya aplicación es obligatoria para los sistemas de datos personales que contengan datos relativos a la ideología, religión, creencias, afiliación política, origen racial o étnico, salud, biométricos, genéticos o vida sexual, así como los que tengan datos recabados para fines policiales, de seguridad, prevención, investigación y persecución de delitos, entre otros. Conocidos también como datos sensibles.</a:t>
            </a:r>
            <a:endParaRPr lang="es-ES" sz="2000" b="1" dirty="0" smtClean="0">
              <a:solidFill>
                <a:schemeClr val="accent5">
                  <a:lumMod val="50000"/>
                </a:schemeClr>
              </a:solidFill>
            </a:endParaRPr>
          </a:p>
          <a:p>
            <a:pPr eaLnBrk="1" hangingPunct="1">
              <a:defRPr/>
            </a:pPr>
            <a:endParaRPr lang="es-ES" sz="2000" b="1" dirty="0">
              <a:solidFill>
                <a:schemeClr val="accent5">
                  <a:lumMod val="50000"/>
                </a:schemeClr>
              </a:solidFill>
            </a:endParaRPr>
          </a:p>
        </p:txBody>
      </p:sp>
      <p:sp>
        <p:nvSpPr>
          <p:cNvPr id="5" name="4 CuadroTexto"/>
          <p:cNvSpPr txBox="1"/>
          <p:nvPr/>
        </p:nvSpPr>
        <p:spPr>
          <a:xfrm>
            <a:off x="684213" y="260350"/>
            <a:ext cx="2951162" cy="646113"/>
          </a:xfrm>
          <a:prstGeom prst="rect">
            <a:avLst/>
          </a:prstGeom>
          <a:noFill/>
        </p:spPr>
        <p:txBody>
          <a:bodyPr>
            <a:spAutoFit/>
          </a:bodyPr>
          <a:lstStyle/>
          <a:p>
            <a:pPr>
              <a:defRPr/>
            </a:pPr>
            <a:r>
              <a:rPr lang="es-MX" sz="36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Nivel Alto </a:t>
            </a:r>
            <a:endParaRPr lang="es-ES" sz="36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850" y="188913"/>
            <a:ext cx="6769100" cy="522287"/>
          </a:xfrm>
          <a:prstGeom prst="rect">
            <a:avLst/>
          </a:prstGeom>
        </p:spPr>
        <p:txBody>
          <a:bodyPr>
            <a:spAutoFit/>
          </a:bodyPr>
          <a:lstStyle/>
          <a:p>
            <a:pPr>
              <a:defRPr/>
            </a:pPr>
            <a:r>
              <a:rPr lang="es-MX"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Nivel Alto</a:t>
            </a:r>
            <a:endParaRPr lang="es-ES"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graphicFrame>
        <p:nvGraphicFramePr>
          <p:cNvPr id="11" name="10 Diagrama">
            <a:hlinkClick r:id="" action="ppaction://hlinkshowjump?jump=previousslide" highlightClick="1"/>
          </p:cNvPr>
          <p:cNvGraphicFramePr/>
          <p:nvPr/>
        </p:nvGraphicFramePr>
        <p:xfrm>
          <a:off x="899592" y="2852936"/>
          <a:ext cx="756084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852" name="11 Título"/>
          <p:cNvSpPr>
            <a:spLocks noGrp="1"/>
          </p:cNvSpPr>
          <p:nvPr>
            <p:ph type="ctrTitle"/>
          </p:nvPr>
        </p:nvSpPr>
        <p:spPr>
          <a:xfrm>
            <a:off x="827088" y="1412875"/>
            <a:ext cx="7772400" cy="1470025"/>
          </a:xfrm>
        </p:spPr>
        <p:txBody>
          <a:bodyPr/>
          <a:lstStyle/>
          <a:p>
            <a:pPr eaLnBrk="1" hangingPunct="1"/>
            <a:r>
              <a:rPr lang="es-MX" sz="2800" smtClean="0"/>
              <a:t>El Documento de Seguridad de Nivel Alto </a:t>
            </a:r>
            <a:br>
              <a:rPr lang="es-MX" sz="2800" smtClean="0"/>
            </a:br>
            <a:r>
              <a:rPr lang="es-MX" sz="2800" smtClean="0"/>
              <a:t>además de las medidas de seguridad previstas para el nivel básico y medio, deberá comprender:  </a:t>
            </a:r>
            <a:r>
              <a:rPr lang="es-ES" sz="2800" smtClean="0"/>
              <a:t/>
            </a:r>
            <a:br>
              <a:rPr lang="es-ES" sz="2800" smtClean="0"/>
            </a:br>
            <a:endParaRPr lang="es-ES" sz="280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Alto</a:t>
            </a:r>
            <a:endParaRPr lang="es-MX" dirty="0"/>
          </a:p>
        </p:txBody>
      </p:sp>
      <p:sp>
        <p:nvSpPr>
          <p:cNvPr id="3" name="2 Marcador de contenido"/>
          <p:cNvSpPr>
            <a:spLocks noGrp="1"/>
          </p:cNvSpPr>
          <p:nvPr>
            <p:ph idx="1"/>
          </p:nvPr>
        </p:nvSpPr>
        <p:spPr>
          <a:xfrm>
            <a:off x="611560" y="1628800"/>
            <a:ext cx="4369820" cy="657762"/>
          </a:xfrm>
          <a:solidFill>
            <a:schemeClr val="accent4"/>
          </a:solidFill>
        </p:spPr>
        <p:style>
          <a:lnRef idx="0">
            <a:schemeClr val="accent2"/>
          </a:lnRef>
          <a:fillRef idx="3">
            <a:schemeClr val="accent2"/>
          </a:fillRef>
          <a:effectRef idx="3">
            <a:schemeClr val="accent2"/>
          </a:effectRef>
          <a:fontRef idx="minor">
            <a:schemeClr val="lt1"/>
          </a:fontRef>
        </p:style>
        <p:txBody>
          <a:bodyPr>
            <a:normAutofit fontScale="92500"/>
          </a:bodyPr>
          <a:lstStyle/>
          <a:p>
            <a:pPr eaLnBrk="1" hangingPunct="1">
              <a:buFont typeface="Arial" charset="0"/>
              <a:buNone/>
              <a:defRPr/>
            </a:pPr>
            <a:r>
              <a:rPr lang="es-MX" b="1" dirty="0" smtClean="0">
                <a:latin typeface="Arial" pitchFamily="34" charset="0"/>
                <a:cs typeface="Arial" pitchFamily="34" charset="0"/>
              </a:rPr>
              <a:t>d) Registro de acceso </a:t>
            </a:r>
            <a:endParaRPr lang="es-ES" sz="2000" b="1" dirty="0" smtClean="0">
              <a:latin typeface="Arial" pitchFamily="34" charset="0"/>
            </a:endParaRPr>
          </a:p>
          <a:p>
            <a:pPr eaLnBrk="1" hangingPunct="1">
              <a:buFont typeface="Arial" charset="0"/>
              <a:buNone/>
              <a:defRPr/>
            </a:pPr>
            <a:endParaRPr lang="es-MX" b="1" dirty="0" smtClean="0"/>
          </a:p>
        </p:txBody>
      </p:sp>
      <p:sp>
        <p:nvSpPr>
          <p:cNvPr id="79878"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79879" name="8 CuadroTexto"/>
          <p:cNvSpPr txBox="1">
            <a:spLocks noChangeArrowheads="1"/>
          </p:cNvSpPr>
          <p:nvPr/>
        </p:nvSpPr>
        <p:spPr bwMode="auto">
          <a:xfrm>
            <a:off x="1143000" y="3571875"/>
            <a:ext cx="238125" cy="646113"/>
          </a:xfrm>
          <a:prstGeom prst="rect">
            <a:avLst/>
          </a:prstGeom>
          <a:noFill/>
          <a:ln w="9525">
            <a:noFill/>
            <a:miter lim="800000"/>
            <a:headEnd/>
            <a:tailEnd/>
          </a:ln>
        </p:spPr>
        <p:txBody>
          <a:bodyPr wrap="none">
            <a:spAutoFit/>
          </a:bodyPr>
          <a:lstStyle/>
          <a:p>
            <a:r>
              <a:rPr lang="es-MX"/>
              <a:t> </a:t>
            </a:r>
            <a:endParaRPr lang="es-ES"/>
          </a:p>
          <a:p>
            <a:endParaRPr lang="es-ES"/>
          </a:p>
        </p:txBody>
      </p:sp>
      <p:sp>
        <p:nvSpPr>
          <p:cNvPr id="79880" name="9 CuadroTexto"/>
          <p:cNvSpPr txBox="1">
            <a:spLocks noChangeArrowheads="1"/>
          </p:cNvSpPr>
          <p:nvPr/>
        </p:nvSpPr>
        <p:spPr bwMode="auto">
          <a:xfrm>
            <a:off x="1116013" y="2349500"/>
            <a:ext cx="7127875" cy="5538788"/>
          </a:xfrm>
          <a:prstGeom prst="rect">
            <a:avLst/>
          </a:prstGeom>
          <a:noFill/>
          <a:ln w="9525">
            <a:noFill/>
            <a:miter lim="800000"/>
            <a:headEnd/>
            <a:tailEnd/>
          </a:ln>
        </p:spPr>
        <p:txBody>
          <a:bodyPr>
            <a:spAutoFit/>
          </a:bodyPr>
          <a:lstStyle/>
          <a:p>
            <a:pPr>
              <a:lnSpc>
                <a:spcPct val="150000"/>
              </a:lnSpc>
              <a:buFont typeface="Arial" charset="0"/>
              <a:buChar char="•"/>
            </a:pPr>
            <a:r>
              <a:rPr lang="es-MX" sz="2400"/>
              <a:t>  </a:t>
            </a:r>
            <a:r>
              <a:rPr lang="es-MX" sz="2000" u="sng"/>
              <a:t>El acceso </a:t>
            </a:r>
            <a:r>
              <a:rPr lang="es-MX" sz="2000"/>
              <a:t>a los sistemas de datos personales se limitará </a:t>
            </a:r>
            <a:r>
              <a:rPr lang="es-MX" sz="2000" u="sng"/>
              <a:t>exclusivamente al personal autorizado</a:t>
            </a:r>
            <a:r>
              <a:rPr lang="es-MX" sz="2000"/>
              <a:t>, estableciendo además mecanismos que permitan identificar los accesos utilizados por múltiples personas autorizados.</a:t>
            </a:r>
          </a:p>
          <a:p>
            <a:pPr>
              <a:lnSpc>
                <a:spcPct val="150000"/>
              </a:lnSpc>
              <a:buFont typeface="Arial" charset="0"/>
              <a:buChar char="•"/>
            </a:pPr>
            <a:r>
              <a:rPr lang="es-MX" sz="2000"/>
              <a:t>   Los mecanismos que permiten </a:t>
            </a:r>
            <a:r>
              <a:rPr lang="es-MX" sz="2000" u="sng"/>
              <a:t>el registro de accesos</a:t>
            </a:r>
            <a:r>
              <a:rPr lang="es-MX" sz="2000"/>
              <a:t> estarán bajo el </a:t>
            </a:r>
            <a:r>
              <a:rPr lang="es-MX" sz="2000" u="sng"/>
              <a:t>control directo del responsable de seguridad </a:t>
            </a:r>
            <a:r>
              <a:rPr lang="es-MX" sz="2000"/>
              <a:t>correspondiente, sin que permita la desactivación o manipulación de los mismos.</a:t>
            </a:r>
          </a:p>
          <a:p>
            <a:pPr>
              <a:lnSpc>
                <a:spcPct val="150000"/>
              </a:lnSpc>
              <a:buFont typeface="Arial" charset="0"/>
              <a:buChar char="•"/>
            </a:pPr>
            <a:endParaRPr lang="es-MX" sz="2400"/>
          </a:p>
          <a:p>
            <a:pPr>
              <a:lnSpc>
                <a:spcPct val="150000"/>
              </a:lnSpc>
            </a:pPr>
            <a:endParaRPr lang="es-MX" sz="2400"/>
          </a:p>
          <a:p>
            <a:pPr>
              <a:lnSpc>
                <a:spcPct val="150000"/>
              </a:lnSpc>
            </a:pPr>
            <a:endParaRPr lang="es-MX" sz="240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Alto</a:t>
            </a:r>
            <a:endParaRPr lang="es-MX" dirty="0"/>
          </a:p>
        </p:txBody>
      </p:sp>
      <p:sp>
        <p:nvSpPr>
          <p:cNvPr id="80899"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80900" name="4 CuadroTexto"/>
          <p:cNvSpPr txBox="1">
            <a:spLocks noChangeArrowheads="1"/>
          </p:cNvSpPr>
          <p:nvPr/>
        </p:nvSpPr>
        <p:spPr bwMode="auto">
          <a:xfrm>
            <a:off x="395288" y="1628775"/>
            <a:ext cx="8429625" cy="4708525"/>
          </a:xfrm>
          <a:prstGeom prst="rect">
            <a:avLst/>
          </a:prstGeom>
          <a:noFill/>
          <a:ln w="9525">
            <a:noFill/>
            <a:miter lim="800000"/>
            <a:headEnd/>
            <a:tailEnd/>
          </a:ln>
        </p:spPr>
        <p:txBody>
          <a:bodyPr>
            <a:spAutoFit/>
          </a:bodyPr>
          <a:lstStyle/>
          <a:p>
            <a:pPr>
              <a:lnSpc>
                <a:spcPct val="150000"/>
              </a:lnSpc>
            </a:pPr>
            <a:r>
              <a:rPr lang="es-MX" sz="2000"/>
              <a:t>El responsable de seguridad del sistema debe conservar una relación de servidores públicos con al menos lo siguiente:</a:t>
            </a:r>
          </a:p>
          <a:p>
            <a:pPr>
              <a:lnSpc>
                <a:spcPct val="150000"/>
              </a:lnSpc>
            </a:pPr>
            <a:endParaRPr lang="es-MX" sz="2000"/>
          </a:p>
          <a:p>
            <a:pPr>
              <a:lnSpc>
                <a:spcPct val="150000"/>
              </a:lnSpc>
              <a:buFont typeface="Arial" charset="0"/>
              <a:buChar char="•"/>
            </a:pPr>
            <a:r>
              <a:rPr lang="es-MX" sz="2000"/>
              <a:t> La identificación del usuario y del sistema de datos personales</a:t>
            </a:r>
          </a:p>
          <a:p>
            <a:pPr>
              <a:lnSpc>
                <a:spcPct val="150000"/>
              </a:lnSpc>
              <a:buFont typeface="Arial" charset="0"/>
              <a:buChar char="•"/>
            </a:pPr>
            <a:r>
              <a:rPr lang="es-MX" sz="2000"/>
              <a:t> La fecha y la hora en que se utilizó el sistema.</a:t>
            </a:r>
          </a:p>
          <a:p>
            <a:pPr>
              <a:lnSpc>
                <a:spcPct val="150000"/>
              </a:lnSpc>
              <a:buFont typeface="Arial" charset="0"/>
              <a:buChar char="•"/>
            </a:pPr>
            <a:r>
              <a:rPr lang="es-MX" sz="2000"/>
              <a:t> El tipo de acceso.</a:t>
            </a:r>
          </a:p>
          <a:p>
            <a:pPr>
              <a:lnSpc>
                <a:spcPct val="150000"/>
              </a:lnSpc>
              <a:buFont typeface="Arial" charset="0"/>
              <a:buChar char="•"/>
            </a:pPr>
            <a:r>
              <a:rPr lang="es-MX" sz="2000"/>
              <a:t> La verificación si esté fue autorizado o denegado.</a:t>
            </a:r>
          </a:p>
          <a:p>
            <a:pPr>
              <a:lnSpc>
                <a:spcPct val="150000"/>
              </a:lnSpc>
            </a:pPr>
            <a:endParaRPr lang="es-MX" sz="2000"/>
          </a:p>
          <a:p>
            <a:pPr>
              <a:lnSpc>
                <a:spcPct val="150000"/>
              </a:lnSpc>
            </a:pPr>
            <a:r>
              <a:rPr lang="es-MX" sz="2000"/>
              <a:t>El periodo de conservación de los datos previstos en el registro de acceso será al menos de 2 años.</a:t>
            </a:r>
            <a:endParaRPr lang="es-E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Alto</a:t>
            </a:r>
            <a:endParaRPr lang="es-MX" dirty="0"/>
          </a:p>
        </p:txBody>
      </p:sp>
      <p:sp>
        <p:nvSpPr>
          <p:cNvPr id="81923"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81924" name="4 CuadroTexto"/>
          <p:cNvSpPr txBox="1">
            <a:spLocks noChangeArrowheads="1"/>
          </p:cNvSpPr>
          <p:nvPr/>
        </p:nvSpPr>
        <p:spPr bwMode="auto">
          <a:xfrm>
            <a:off x="395288" y="2997200"/>
            <a:ext cx="8429625" cy="1890713"/>
          </a:xfrm>
          <a:prstGeom prst="rect">
            <a:avLst/>
          </a:prstGeom>
          <a:noFill/>
          <a:ln w="9525">
            <a:noFill/>
            <a:miter lim="800000"/>
            <a:headEnd/>
            <a:tailEnd/>
          </a:ln>
        </p:spPr>
        <p:txBody>
          <a:bodyPr>
            <a:spAutoFit/>
          </a:bodyPr>
          <a:lstStyle/>
          <a:p>
            <a:pPr>
              <a:lnSpc>
                <a:spcPct val="150000"/>
              </a:lnSpc>
            </a:pPr>
            <a:r>
              <a:rPr lang="es-MX"/>
              <a:t> </a:t>
            </a:r>
            <a:r>
              <a:rPr lang="es-MX" sz="2000"/>
              <a:t>La transmisión de datos de carácter personal a través de redes públicas o redes inalámbricas de comunicaciones electrónicas se realizará cifrando dichos datos o bien utilizando cualquier otro mecanismo que garantice que la información no sea intangible ni manipulada por terceros.</a:t>
            </a:r>
            <a:endParaRPr lang="es-ES" sz="2000"/>
          </a:p>
        </p:txBody>
      </p:sp>
      <p:sp>
        <p:nvSpPr>
          <p:cNvPr id="6" name="2 Marcador de contenido"/>
          <p:cNvSpPr txBox="1">
            <a:spLocks/>
          </p:cNvSpPr>
          <p:nvPr/>
        </p:nvSpPr>
        <p:spPr bwMode="auto">
          <a:xfrm>
            <a:off x="611560" y="1628800"/>
            <a:ext cx="4369820" cy="657762"/>
          </a:xfrm>
          <a:prstGeom prst="rect">
            <a:avLst/>
          </a:prstGeom>
          <a:solidFill>
            <a:schemeClr val="accent4"/>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a:normAutofit fontScale="92500"/>
          </a:bodyPr>
          <a:lstStyle/>
          <a:p>
            <a:pPr marL="342900" indent="-342900">
              <a:spcBef>
                <a:spcPct val="20000"/>
              </a:spcBef>
              <a:buFont typeface="Arial" charset="0"/>
              <a:buNone/>
              <a:defRPr/>
            </a:pPr>
            <a:r>
              <a:rPr lang="es-MX" sz="3200" b="1" dirty="0">
                <a:latin typeface="Arial" pitchFamily="34" charset="0"/>
                <a:cs typeface="Arial" pitchFamily="34" charset="0"/>
              </a:rPr>
              <a:t>e) Telecomunicaciones</a:t>
            </a:r>
            <a:endParaRPr lang="es-ES" sz="2000" b="1" dirty="0">
              <a:latin typeface="Arial" pitchFamily="34" charset="0"/>
            </a:endParaRPr>
          </a:p>
          <a:p>
            <a:pPr marL="342900" indent="-342900">
              <a:spcBef>
                <a:spcPct val="20000"/>
              </a:spcBef>
              <a:buFont typeface="Arial" charset="0"/>
              <a:buNone/>
              <a:defRPr/>
            </a:pPr>
            <a:endParaRPr lang="es-MX" sz="3200" b="1"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endParaRPr lang="es-MX"/>
          </a:p>
        </p:txBody>
      </p:sp>
      <p:sp>
        <p:nvSpPr>
          <p:cNvPr id="30723" name="2 Marcador de contenido"/>
          <p:cNvSpPr>
            <a:spLocks noGrp="1"/>
          </p:cNvSpPr>
          <p:nvPr>
            <p:ph idx="1"/>
          </p:nvPr>
        </p:nvSpPr>
        <p:spPr/>
        <p:txBody>
          <a:bodyPr/>
          <a:lstStyle/>
          <a:p>
            <a:pPr marL="0" indent="0" eaLnBrk="1" hangingPunct="1">
              <a:buFont typeface="Arial" pitchFamily="34" charset="0"/>
              <a:buNone/>
              <a:defRPr/>
            </a:pPr>
            <a:r>
              <a:rPr lang="es-MX" dirty="0" smtClean="0"/>
              <a:t> </a:t>
            </a:r>
          </a:p>
          <a:p>
            <a:pPr marL="808038" indent="-808038" eaLnBrk="1" hangingPunct="1">
              <a:buFont typeface="Arial" pitchFamily="34" charset="0"/>
              <a:buNone/>
              <a:defRPr/>
            </a:pPr>
            <a:r>
              <a:rPr lang="es-MX" b="1" dirty="0" smtClean="0">
                <a:solidFill>
                  <a:srgbClr val="C00000"/>
                </a:solidFill>
              </a:rPr>
              <a:t>VIII. Procedimientos de notificación, gestión y respuesta ante incidencias</a:t>
            </a:r>
            <a:endParaRPr lang="es-MX" dirty="0" smtClean="0">
              <a:solidFill>
                <a:srgbClr val="C00000"/>
              </a:solidFill>
            </a:endParaRPr>
          </a:p>
          <a:p>
            <a:pPr marL="0" indent="0" eaLnBrk="1" hangingPunct="1">
              <a:buFont typeface="Arial" pitchFamily="34" charset="0"/>
              <a:buNone/>
              <a:defRPr/>
            </a:pPr>
            <a:r>
              <a:rPr lang="es-MX" dirty="0" smtClean="0"/>
              <a:t> </a:t>
            </a:r>
          </a:p>
          <a:p>
            <a:pPr marL="0" indent="0" eaLnBrk="1" hangingPunct="1">
              <a:buFont typeface="Arial" pitchFamily="34" charset="0"/>
              <a:buNone/>
              <a:defRPr/>
            </a:pPr>
            <a:r>
              <a:rPr lang="es-ES_tradnl" dirty="0" smtClean="0"/>
              <a:t>a) </a:t>
            </a:r>
            <a:r>
              <a:rPr lang="es-ES_tradnl" b="1" i="1" dirty="0" smtClean="0"/>
              <a:t>Registro de incidencias</a:t>
            </a:r>
            <a:endParaRPr lang="es-MX" dirty="0" smtClean="0"/>
          </a:p>
          <a:p>
            <a:pPr marL="0" indent="0" eaLnBrk="1" hangingPunct="1">
              <a:buFont typeface="Arial" pitchFamily="34" charset="0"/>
              <a:buNone/>
              <a:defRPr/>
            </a:pPr>
            <a:endParaRPr lang="es-MX"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
        <p:nvSpPr>
          <p:cNvPr id="3" name="2 Marcador de contenido"/>
          <p:cNvSpPr>
            <a:spLocks noGrp="1"/>
          </p:cNvSpPr>
          <p:nvPr>
            <p:ph idx="1"/>
          </p:nvPr>
        </p:nvSpPr>
        <p:spPr>
          <a:xfrm>
            <a:off x="202180" y="1556793"/>
            <a:ext cx="4369820" cy="657762"/>
          </a:xfrm>
        </p:spPr>
        <p:style>
          <a:lnRef idx="0">
            <a:schemeClr val="accent2"/>
          </a:lnRef>
          <a:fillRef idx="3">
            <a:schemeClr val="accent2"/>
          </a:fillRef>
          <a:effectRef idx="3">
            <a:schemeClr val="accent2"/>
          </a:effectRef>
          <a:fontRef idx="minor">
            <a:schemeClr val="lt1"/>
          </a:fontRef>
        </p:style>
        <p:txBody>
          <a:bodyPr>
            <a:normAutofit fontScale="92500"/>
          </a:bodyPr>
          <a:lstStyle/>
          <a:p>
            <a:pPr eaLnBrk="1" hangingPunct="1">
              <a:buFont typeface="Arial" charset="0"/>
              <a:buNone/>
              <a:defRPr/>
            </a:pPr>
            <a:r>
              <a:rPr lang="es-MX" i="1" dirty="0" smtClean="0">
                <a:latin typeface="Arial" pitchFamily="34" charset="0"/>
                <a:ea typeface="Times New Roman" pitchFamily="18" charset="0"/>
                <a:cs typeface="Arial" pitchFamily="34" charset="0"/>
              </a:rPr>
              <a:t>Registro de incidencias</a:t>
            </a:r>
            <a:endParaRPr lang="es-ES" sz="2000" dirty="0" smtClean="0">
              <a:latin typeface="Arial" pitchFamily="34" charset="0"/>
            </a:endParaRPr>
          </a:p>
          <a:p>
            <a:pPr eaLnBrk="1" hangingPunct="1">
              <a:buFont typeface="Arial" charset="0"/>
              <a:buNone/>
              <a:defRPr/>
            </a:pPr>
            <a:endParaRPr lang="es-MX" dirty="0" smtClean="0"/>
          </a:p>
        </p:txBody>
      </p:sp>
      <p:sp>
        <p:nvSpPr>
          <p:cNvPr id="83974"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83975" name="8 CuadroTexto"/>
          <p:cNvSpPr txBox="1">
            <a:spLocks noChangeArrowheads="1"/>
          </p:cNvSpPr>
          <p:nvPr/>
        </p:nvSpPr>
        <p:spPr bwMode="auto">
          <a:xfrm>
            <a:off x="1143000" y="3571875"/>
            <a:ext cx="238125" cy="646113"/>
          </a:xfrm>
          <a:prstGeom prst="rect">
            <a:avLst/>
          </a:prstGeom>
          <a:noFill/>
          <a:ln w="9525">
            <a:noFill/>
            <a:miter lim="800000"/>
            <a:headEnd/>
            <a:tailEnd/>
          </a:ln>
        </p:spPr>
        <p:txBody>
          <a:bodyPr wrap="none">
            <a:spAutoFit/>
          </a:bodyPr>
          <a:lstStyle/>
          <a:p>
            <a:r>
              <a:rPr lang="es-MX"/>
              <a:t> </a:t>
            </a:r>
            <a:endParaRPr lang="es-ES"/>
          </a:p>
          <a:p>
            <a:endParaRPr lang="es-ES"/>
          </a:p>
        </p:txBody>
      </p:sp>
      <p:sp>
        <p:nvSpPr>
          <p:cNvPr id="10" name="9 CuadroTexto"/>
          <p:cNvSpPr txBox="1"/>
          <p:nvPr/>
        </p:nvSpPr>
        <p:spPr>
          <a:xfrm>
            <a:off x="571500" y="2357438"/>
            <a:ext cx="7143750" cy="3416300"/>
          </a:xfrm>
          <a:prstGeom prst="rect">
            <a:avLst/>
          </a:prstGeom>
          <a:noFill/>
        </p:spPr>
        <p:txBody>
          <a:bodyPr>
            <a:spAutoFit/>
          </a:bodyPr>
          <a:lstStyle/>
          <a:p>
            <a:pPr algn="just">
              <a:defRPr/>
            </a:pPr>
            <a:r>
              <a:rPr lang="es-MX" dirty="0">
                <a:latin typeface="Arial" pitchFamily="34" charset="0"/>
                <a:cs typeface="Arial" pitchFamily="34" charset="0"/>
              </a:rPr>
              <a:t>Una incidencia puede ser:</a:t>
            </a:r>
          </a:p>
          <a:p>
            <a:pPr algn="just">
              <a:defRPr/>
            </a:pPr>
            <a:endParaRPr lang="es-MX" dirty="0">
              <a:latin typeface="Arial" pitchFamily="34" charset="0"/>
              <a:cs typeface="Arial" pitchFamily="34" charset="0"/>
            </a:endParaRPr>
          </a:p>
          <a:p>
            <a:pPr marL="355600" indent="-355600" algn="just">
              <a:buFont typeface="Wingdings" pitchFamily="2" charset="2"/>
              <a:buChar char="ü"/>
              <a:defRPr/>
            </a:pPr>
            <a:r>
              <a:rPr lang="es-MX" dirty="0">
                <a:latin typeface="Arial" pitchFamily="34" charset="0"/>
                <a:cs typeface="Arial" pitchFamily="34" charset="0"/>
              </a:rPr>
              <a:t>Cualquier incumplimiento de las normas desarrolladas en el documento de Seguridad</a:t>
            </a:r>
          </a:p>
          <a:p>
            <a:pPr marL="355600" indent="-355600" algn="just">
              <a:buFont typeface="Wingdings" pitchFamily="2" charset="2"/>
              <a:buChar char="ü"/>
              <a:defRPr/>
            </a:pPr>
            <a:endParaRPr lang="es-MX" dirty="0">
              <a:latin typeface="Arial" pitchFamily="34" charset="0"/>
              <a:cs typeface="Arial" pitchFamily="34" charset="0"/>
            </a:endParaRPr>
          </a:p>
          <a:p>
            <a:pPr marL="355600" indent="-355600" algn="just">
              <a:buFont typeface="Wingdings" pitchFamily="2" charset="2"/>
              <a:buChar char="ü"/>
              <a:defRPr/>
            </a:pPr>
            <a:r>
              <a:rPr lang="es-MX" dirty="0">
                <a:latin typeface="Arial" pitchFamily="34" charset="0"/>
                <a:cs typeface="Arial" pitchFamily="34" charset="0"/>
              </a:rPr>
              <a:t>Cualquier anomalía que afecte o pueda afectar a la seguridad de los datos de carácter personal en el sistema. </a:t>
            </a:r>
          </a:p>
          <a:p>
            <a:pPr algn="just">
              <a:buFont typeface="Arial" pitchFamily="34" charset="0"/>
              <a:buChar char="•"/>
              <a:defRPr/>
            </a:pPr>
            <a:endParaRPr lang="es-MX" dirty="0">
              <a:latin typeface="Arial" pitchFamily="34" charset="0"/>
              <a:cs typeface="Arial" pitchFamily="34" charset="0"/>
            </a:endParaRPr>
          </a:p>
          <a:p>
            <a:pPr algn="just">
              <a:buFont typeface="Arial" pitchFamily="34" charset="0"/>
              <a:buChar char="•"/>
              <a:defRPr/>
            </a:pPr>
            <a:endParaRPr lang="es-MX" dirty="0">
              <a:latin typeface="Arial" pitchFamily="34" charset="0"/>
              <a:cs typeface="Arial" pitchFamily="34" charset="0"/>
            </a:endParaRPr>
          </a:p>
          <a:p>
            <a:pPr algn="just">
              <a:defRPr/>
            </a:pPr>
            <a:r>
              <a:rPr lang="es-MX" dirty="0">
                <a:latin typeface="Arial" pitchFamily="34" charset="0"/>
                <a:cs typeface="Arial" pitchFamily="34" charset="0"/>
              </a:rPr>
              <a:t>Las incidencias deben ser documentadas para delimitar responsabilidades, estableciendo procedimientos que cuenten con un registro.</a:t>
            </a:r>
          </a:p>
        </p:txBody>
      </p:sp>
      <p:sp>
        <p:nvSpPr>
          <p:cNvPr id="83977" name="6 CuadroTexto"/>
          <p:cNvSpPr txBox="1">
            <a:spLocks noChangeArrowheads="1"/>
          </p:cNvSpPr>
          <p:nvPr/>
        </p:nvSpPr>
        <p:spPr bwMode="auto">
          <a:xfrm>
            <a:off x="5219700" y="6021388"/>
            <a:ext cx="3673475" cy="307975"/>
          </a:xfrm>
          <a:prstGeom prst="rect">
            <a:avLst/>
          </a:prstGeom>
          <a:noFill/>
          <a:ln w="9525">
            <a:noFill/>
            <a:miter lim="800000"/>
            <a:headEnd/>
            <a:tailEnd/>
          </a:ln>
        </p:spPr>
        <p:txBody>
          <a:bodyPr>
            <a:spAutoFit/>
          </a:bodyPr>
          <a:lstStyle/>
          <a:p>
            <a:pPr algn="r"/>
            <a:r>
              <a:rPr lang="es-MX" sz="1400" b="1"/>
              <a:t>Numeral 16, I, c) de los Lineamientos</a:t>
            </a:r>
            <a:endParaRPr lang="es-ES" sz="1400" b="1"/>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
        <p:nvSpPr>
          <p:cNvPr id="3" name="2 Marcador de contenido"/>
          <p:cNvSpPr>
            <a:spLocks noGrp="1"/>
          </p:cNvSpPr>
          <p:nvPr>
            <p:ph idx="1"/>
          </p:nvPr>
        </p:nvSpPr>
        <p:spPr>
          <a:xfrm>
            <a:off x="202180" y="1556793"/>
            <a:ext cx="4369820" cy="657762"/>
          </a:xfrm>
        </p:spPr>
        <p:style>
          <a:lnRef idx="0">
            <a:schemeClr val="accent2"/>
          </a:lnRef>
          <a:fillRef idx="3">
            <a:schemeClr val="accent2"/>
          </a:fillRef>
          <a:effectRef idx="3">
            <a:schemeClr val="accent2"/>
          </a:effectRef>
          <a:fontRef idx="minor">
            <a:schemeClr val="lt1"/>
          </a:fontRef>
        </p:style>
        <p:txBody>
          <a:bodyPr>
            <a:normAutofit fontScale="92500"/>
          </a:bodyPr>
          <a:lstStyle/>
          <a:p>
            <a:pPr eaLnBrk="1" hangingPunct="1">
              <a:buFont typeface="Arial" charset="0"/>
              <a:buNone/>
              <a:defRPr/>
            </a:pPr>
            <a:r>
              <a:rPr lang="es-MX" i="1" dirty="0" smtClean="0">
                <a:latin typeface="Arial" pitchFamily="34" charset="0"/>
                <a:ea typeface="Times New Roman" pitchFamily="18" charset="0"/>
                <a:cs typeface="Arial" pitchFamily="34" charset="0"/>
              </a:rPr>
              <a:t>Registro de incidencias</a:t>
            </a:r>
            <a:endParaRPr lang="es-ES" sz="2000" dirty="0" smtClean="0">
              <a:latin typeface="Arial" pitchFamily="34" charset="0"/>
            </a:endParaRPr>
          </a:p>
          <a:p>
            <a:pPr eaLnBrk="1" hangingPunct="1">
              <a:buFont typeface="Arial" charset="0"/>
              <a:buNone/>
              <a:defRPr/>
            </a:pPr>
            <a:endParaRPr lang="es-MX" dirty="0" smtClean="0"/>
          </a:p>
        </p:txBody>
      </p:sp>
      <p:sp>
        <p:nvSpPr>
          <p:cNvPr id="84998"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84999" name="8 CuadroTexto"/>
          <p:cNvSpPr txBox="1">
            <a:spLocks noChangeArrowheads="1"/>
          </p:cNvSpPr>
          <p:nvPr/>
        </p:nvSpPr>
        <p:spPr bwMode="auto">
          <a:xfrm>
            <a:off x="1143000" y="3571875"/>
            <a:ext cx="238125" cy="646113"/>
          </a:xfrm>
          <a:prstGeom prst="rect">
            <a:avLst/>
          </a:prstGeom>
          <a:noFill/>
          <a:ln w="9525">
            <a:noFill/>
            <a:miter lim="800000"/>
            <a:headEnd/>
            <a:tailEnd/>
          </a:ln>
        </p:spPr>
        <p:txBody>
          <a:bodyPr wrap="none">
            <a:spAutoFit/>
          </a:bodyPr>
          <a:lstStyle/>
          <a:p>
            <a:r>
              <a:rPr lang="es-MX"/>
              <a:t> </a:t>
            </a:r>
            <a:endParaRPr lang="es-ES"/>
          </a:p>
          <a:p>
            <a:endParaRPr lang="es-ES"/>
          </a:p>
        </p:txBody>
      </p:sp>
      <p:sp>
        <p:nvSpPr>
          <p:cNvPr id="7" name="6 Rectángulo"/>
          <p:cNvSpPr/>
          <p:nvPr/>
        </p:nvSpPr>
        <p:spPr>
          <a:xfrm>
            <a:off x="971600" y="2564904"/>
            <a:ext cx="7353295" cy="3139321"/>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s-MX" dirty="0">
                <a:latin typeface="Arial" pitchFamily="34" charset="0"/>
                <a:cs typeface="Arial" pitchFamily="34" charset="0"/>
              </a:rPr>
              <a:t>El formato de registro de incidencias debe contener:</a:t>
            </a:r>
          </a:p>
          <a:p>
            <a:pPr>
              <a:defRPr/>
            </a:pPr>
            <a:endParaRPr lang="es-MX" dirty="0">
              <a:latin typeface="Arial" pitchFamily="34" charset="0"/>
              <a:cs typeface="Arial" pitchFamily="34" charset="0"/>
            </a:endParaRPr>
          </a:p>
          <a:p>
            <a:pPr marL="355600" indent="-355600">
              <a:buFont typeface="Wingdings" pitchFamily="2" charset="2"/>
              <a:buChar char="ü"/>
              <a:defRPr/>
            </a:pPr>
            <a:r>
              <a:rPr lang="es-MX" dirty="0">
                <a:latin typeface="Arial" pitchFamily="34" charset="0"/>
                <a:cs typeface="Arial" pitchFamily="34" charset="0"/>
              </a:rPr>
              <a:t>Tipo de incidencia.</a:t>
            </a:r>
          </a:p>
          <a:p>
            <a:pPr marL="355600" indent="-355600">
              <a:buFont typeface="Wingdings" pitchFamily="2" charset="2"/>
              <a:buChar char="ü"/>
              <a:defRPr/>
            </a:pPr>
            <a:endParaRPr lang="es-ES" dirty="0">
              <a:latin typeface="Arial" pitchFamily="34" charset="0"/>
              <a:cs typeface="Arial" pitchFamily="34" charset="0"/>
            </a:endParaRPr>
          </a:p>
          <a:p>
            <a:pPr marL="355600" indent="-355600">
              <a:buFont typeface="Wingdings" pitchFamily="2" charset="2"/>
              <a:buChar char="ü"/>
              <a:defRPr/>
            </a:pPr>
            <a:r>
              <a:rPr lang="es-MX" dirty="0">
                <a:latin typeface="Arial" pitchFamily="34" charset="0"/>
                <a:cs typeface="Arial" pitchFamily="34" charset="0"/>
              </a:rPr>
              <a:t>El momento en que se produjo.</a:t>
            </a:r>
          </a:p>
          <a:p>
            <a:pPr marL="355600" indent="-355600">
              <a:buFont typeface="Wingdings" pitchFamily="2" charset="2"/>
              <a:buChar char="ü"/>
              <a:defRPr/>
            </a:pPr>
            <a:endParaRPr lang="es-ES" dirty="0">
              <a:latin typeface="Arial" pitchFamily="34" charset="0"/>
              <a:cs typeface="Arial" pitchFamily="34" charset="0"/>
            </a:endParaRPr>
          </a:p>
          <a:p>
            <a:pPr marL="355600" indent="-355600">
              <a:buFont typeface="Wingdings" pitchFamily="2" charset="2"/>
              <a:buChar char="ü"/>
              <a:defRPr/>
            </a:pPr>
            <a:r>
              <a:rPr lang="es-MX" dirty="0">
                <a:latin typeface="Arial" pitchFamily="34" charset="0"/>
                <a:cs typeface="Arial" pitchFamily="34" charset="0"/>
              </a:rPr>
              <a:t>Nombre y cargo de quien notifica la incidencia</a:t>
            </a:r>
          </a:p>
          <a:p>
            <a:pPr marL="355600" indent="-355600">
              <a:buFont typeface="Wingdings" pitchFamily="2" charset="2"/>
              <a:buChar char="ü"/>
              <a:defRPr/>
            </a:pPr>
            <a:endParaRPr lang="es-ES" dirty="0">
              <a:latin typeface="Arial" pitchFamily="34" charset="0"/>
              <a:cs typeface="Arial" pitchFamily="34" charset="0"/>
            </a:endParaRPr>
          </a:p>
          <a:p>
            <a:pPr marL="355600" indent="-355600">
              <a:buFont typeface="Wingdings" pitchFamily="2" charset="2"/>
              <a:buChar char="ü"/>
              <a:defRPr/>
            </a:pPr>
            <a:r>
              <a:rPr lang="es-MX" dirty="0">
                <a:latin typeface="Arial" pitchFamily="34" charset="0"/>
                <a:cs typeface="Arial" pitchFamily="34" charset="0"/>
              </a:rPr>
              <a:t>Nombre y cargo de  la persona a la que se le comunica</a:t>
            </a:r>
          </a:p>
          <a:p>
            <a:pPr marL="355600" indent="-355600">
              <a:buFont typeface="Wingdings" pitchFamily="2" charset="2"/>
              <a:buChar char="ü"/>
              <a:defRPr/>
            </a:pPr>
            <a:endParaRPr lang="es-ES" dirty="0">
              <a:latin typeface="Arial" pitchFamily="34" charset="0"/>
              <a:cs typeface="Arial" pitchFamily="34" charset="0"/>
            </a:endParaRPr>
          </a:p>
          <a:p>
            <a:pPr marL="355600" indent="-355600">
              <a:buFont typeface="Wingdings" pitchFamily="2" charset="2"/>
              <a:buChar char="ü"/>
              <a:defRPr/>
            </a:pPr>
            <a:r>
              <a:rPr lang="es-MX" dirty="0">
                <a:latin typeface="Arial" pitchFamily="34" charset="0"/>
                <a:cs typeface="Arial" pitchFamily="34" charset="0"/>
              </a:rPr>
              <a:t>Las acciones que se implementan a consecuencia de la incidencia</a:t>
            </a:r>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85001" name="7 CuadroTexto"/>
          <p:cNvSpPr txBox="1">
            <a:spLocks noChangeArrowheads="1"/>
          </p:cNvSpPr>
          <p:nvPr/>
        </p:nvSpPr>
        <p:spPr bwMode="auto">
          <a:xfrm>
            <a:off x="5219700" y="6021388"/>
            <a:ext cx="3673475" cy="307975"/>
          </a:xfrm>
          <a:prstGeom prst="rect">
            <a:avLst/>
          </a:prstGeom>
          <a:noFill/>
          <a:ln w="9525">
            <a:noFill/>
            <a:miter lim="800000"/>
            <a:headEnd/>
            <a:tailEnd/>
          </a:ln>
        </p:spPr>
        <p:txBody>
          <a:bodyPr>
            <a:spAutoFit/>
          </a:bodyPr>
          <a:lstStyle/>
          <a:p>
            <a:pPr algn="r"/>
            <a:r>
              <a:rPr lang="es-MX" sz="1400" b="1"/>
              <a:t>Numeral 16, I, c) de los Lineamientos</a:t>
            </a:r>
            <a:endParaRPr lang="es-ES" sz="1400" b="1"/>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CuadroTexto"/>
          <p:cNvSpPr txBox="1">
            <a:spLocks noChangeArrowheads="1"/>
          </p:cNvSpPr>
          <p:nvPr/>
        </p:nvSpPr>
        <p:spPr bwMode="auto">
          <a:xfrm>
            <a:off x="1042988" y="260350"/>
            <a:ext cx="6769100" cy="646113"/>
          </a:xfrm>
          <a:prstGeom prst="rect">
            <a:avLst/>
          </a:prstGeom>
          <a:noFill/>
          <a:ln w="9525">
            <a:noFill/>
            <a:miter lim="800000"/>
            <a:headEnd/>
            <a:tailEnd/>
          </a:ln>
        </p:spPr>
        <p:txBody>
          <a:bodyPr>
            <a:spAutoFit/>
          </a:bodyPr>
          <a:lstStyle/>
          <a:p>
            <a:pPr algn="ctr"/>
            <a:r>
              <a:rPr lang="es-MX" b="1">
                <a:solidFill>
                  <a:schemeClr val="bg1"/>
                </a:solidFill>
              </a:rPr>
              <a:t>PROCEDIMIENTOS DE NOTIFICACION, GESTION Y RESPUESTA ANTE INCIDENCIAS</a:t>
            </a:r>
            <a:endParaRPr lang="es-ES" b="1">
              <a:solidFill>
                <a:schemeClr val="bg1"/>
              </a:solidFill>
            </a:endParaRPr>
          </a:p>
        </p:txBody>
      </p:sp>
      <p:graphicFrame>
        <p:nvGraphicFramePr>
          <p:cNvPr id="3" name="2 Tabla"/>
          <p:cNvGraphicFramePr>
            <a:graphicFrameLocks noGrp="1"/>
          </p:cNvGraphicFramePr>
          <p:nvPr/>
        </p:nvGraphicFramePr>
        <p:xfrm>
          <a:off x="2700338" y="1268413"/>
          <a:ext cx="4175265" cy="5178028"/>
        </p:xfrm>
        <a:graphic>
          <a:graphicData uri="http://schemas.openxmlformats.org/drawingml/2006/table">
            <a:tbl>
              <a:tblPr/>
              <a:tblGrid>
                <a:gridCol w="658819"/>
                <a:gridCol w="658819"/>
                <a:gridCol w="658819"/>
                <a:gridCol w="881170"/>
                <a:gridCol w="658819"/>
                <a:gridCol w="658819"/>
              </a:tblGrid>
              <a:tr h="181685">
                <a:tc rowSpan="2">
                  <a:txBody>
                    <a:bodyPr/>
                    <a:lstStyle/>
                    <a:p>
                      <a:pPr algn="ctr" fontAlgn="b"/>
                      <a:r>
                        <a:rPr lang="es-MX" sz="700" b="0" i="0" u="none" strike="noStrike" dirty="0">
                          <a:solidFill>
                            <a:srgbClr val="000000"/>
                          </a:solidFill>
                          <a:latin typeface="Arial"/>
                        </a:rPr>
                        <a:t>Logo del Ente Público</a:t>
                      </a:r>
                      <a:endParaRPr lang="es-ES" sz="700" b="0" i="0" u="none" strike="noStrike" dirty="0">
                        <a:solidFill>
                          <a:srgbClr val="000000"/>
                        </a:solidFill>
                        <a:latin typeface="Arial"/>
                      </a:endParaRPr>
                    </a:p>
                  </a:txBody>
                  <a:tcPr marL="7130" marR="7130" marT="71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770">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1685">
                <a:tc gridSpan="5">
                  <a:txBody>
                    <a:bodyPr/>
                    <a:lstStyle/>
                    <a:p>
                      <a:pPr algn="ctr" fontAlgn="b"/>
                      <a:r>
                        <a:rPr lang="es-ES" sz="800" b="1" i="0" u="none" strike="noStrike">
                          <a:solidFill>
                            <a:srgbClr val="FFFFFF"/>
                          </a:solidFill>
                          <a:latin typeface="Calibri"/>
                        </a:rPr>
                        <a:t>ENTE PUBLICO</a:t>
                      </a:r>
                    </a:p>
                  </a:txBody>
                  <a:tcPr marL="7130" marR="7130" marT="71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608648">
                <a:tc gridSpan="2">
                  <a:txBody>
                    <a:bodyPr/>
                    <a:lstStyle/>
                    <a:p>
                      <a:pPr algn="ctr" fontAlgn="ctr"/>
                      <a:r>
                        <a:rPr lang="es-ES" sz="800" b="0" i="0" u="none" strike="noStrike">
                          <a:solidFill>
                            <a:srgbClr val="000000"/>
                          </a:solidFill>
                          <a:latin typeface="Calibri"/>
                        </a:rPr>
                        <a:t>(REFERENCIA)</a:t>
                      </a:r>
                    </a:p>
                  </a:txBody>
                  <a:tcPr marL="7130" marR="7130" marT="71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PROCEDIMIENTO PARA INCIDENCIAS</a:t>
                      </a:r>
                    </a:p>
                  </a:txBody>
                  <a:tcPr marL="7130" marR="7130" marT="7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130" marR="7130" marT="71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1685">
                <a:tc gridSpan="2">
                  <a:txBody>
                    <a:bodyPr/>
                    <a:lstStyle/>
                    <a:p>
                      <a:pPr algn="ctr" fontAlgn="ctr"/>
                      <a:r>
                        <a:rPr lang="es-ES" sz="800" b="0" i="0" u="none" strike="noStrike">
                          <a:solidFill>
                            <a:srgbClr val="000000"/>
                          </a:solidFill>
                          <a:latin typeface="Calibri"/>
                        </a:rPr>
                        <a:t>ELABORADO POR</a:t>
                      </a:r>
                    </a:p>
                  </a:txBody>
                  <a:tcPr marL="7130" marR="7130" marT="71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130" marR="7130" marT="7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130" marR="7130" marT="7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130" marR="7130" marT="71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90770">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dirty="0">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81685">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130" marR="7130" marT="713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a:noFill/>
                    </a:lnB>
                  </a:tcPr>
                </a:tc>
              </a:tr>
              <a:tr h="190770">
                <a:tc>
                  <a:txBody>
                    <a:bodyPr/>
                    <a:lstStyle/>
                    <a:p>
                      <a:pPr algn="l" fontAlgn="b"/>
                      <a:r>
                        <a:rPr lang="es-ES" sz="800" b="0" i="0" u="none" strike="noStrike">
                          <a:solidFill>
                            <a:srgbClr val="000000"/>
                          </a:solidFill>
                          <a:latin typeface="Calibri"/>
                        </a:rPr>
                        <a:t> </a:t>
                      </a:r>
                    </a:p>
                  </a:txBody>
                  <a:tcPr marL="7130" marR="7130" marT="71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130" marR="7130" marT="71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130" marR="7130" marT="71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323850" y="1700213"/>
            <a:ext cx="8351838" cy="2955925"/>
          </a:xfrm>
          <a:prstGeom prst="rect">
            <a:avLst/>
          </a:prstGeom>
          <a:noFill/>
          <a:ln w="9525">
            <a:noFill/>
            <a:miter lim="800000"/>
            <a:headEnd/>
            <a:tailEnd/>
          </a:ln>
        </p:spPr>
        <p:txBody>
          <a:bodyPr>
            <a:spAutoFit/>
          </a:bodyPr>
          <a:lstStyle/>
          <a:p>
            <a:pPr algn="just">
              <a:lnSpc>
                <a:spcPct val="150000"/>
              </a:lnSpc>
            </a:pPr>
            <a:r>
              <a:rPr lang="es-ES">
                <a:latin typeface="Calibri" pitchFamily="34" charset="0"/>
              </a:rPr>
              <a:t>I. </a:t>
            </a:r>
            <a:r>
              <a:rPr lang="es-ES" b="1">
                <a:solidFill>
                  <a:srgbClr val="93117E"/>
                </a:solidFill>
                <a:latin typeface="Calibri" pitchFamily="34" charset="0"/>
              </a:rPr>
              <a:t>Física.- </a:t>
            </a:r>
            <a:r>
              <a:rPr lang="es-ES">
                <a:latin typeface="Calibri" pitchFamily="34" charset="0"/>
              </a:rPr>
              <a:t>Se refiere a toda medida orientada a la protección de instalaciones, equipos, soportes o sistemas de datos para la prevención de riesgos por caso fortuito o causas de</a:t>
            </a:r>
          </a:p>
          <a:p>
            <a:pPr>
              <a:lnSpc>
                <a:spcPct val="150000"/>
              </a:lnSpc>
            </a:pPr>
            <a:r>
              <a:rPr lang="es-ES">
                <a:latin typeface="Calibri" pitchFamily="34" charset="0"/>
              </a:rPr>
              <a:t>fuerza mayor;</a:t>
            </a:r>
          </a:p>
          <a:p>
            <a:pPr>
              <a:lnSpc>
                <a:spcPct val="150000"/>
              </a:lnSpc>
            </a:pPr>
            <a:endParaRPr lang="es-ES" sz="800">
              <a:latin typeface="Calibri" pitchFamily="34" charset="0"/>
            </a:endParaRPr>
          </a:p>
          <a:p>
            <a:pPr algn="just">
              <a:lnSpc>
                <a:spcPct val="150000"/>
              </a:lnSpc>
            </a:pPr>
            <a:r>
              <a:rPr lang="es-ES">
                <a:latin typeface="Calibri" pitchFamily="34" charset="0"/>
              </a:rPr>
              <a:t>II. </a:t>
            </a:r>
            <a:r>
              <a:rPr lang="es-ES" b="1">
                <a:solidFill>
                  <a:srgbClr val="93117E"/>
                </a:solidFill>
                <a:latin typeface="Calibri" pitchFamily="34" charset="0"/>
              </a:rPr>
              <a:t>Lógica.- </a:t>
            </a:r>
            <a:r>
              <a:rPr lang="es-ES">
                <a:latin typeface="Calibri" pitchFamily="34" charset="0"/>
              </a:rPr>
              <a:t>Se refiere a las medidas de protección que permiten la identificación y autentificación de las personas o usuarios autorizados para el tratamiento de los datos personales de acuerdo con su función;</a:t>
            </a:r>
          </a:p>
          <a:p>
            <a:pPr algn="just">
              <a:lnSpc>
                <a:spcPct val="150000"/>
              </a:lnSpc>
            </a:pPr>
            <a:endParaRPr lang="es-ES" sz="800">
              <a:latin typeface="Calibri" pitchFamily="34" charset="0"/>
            </a:endParaRPr>
          </a:p>
        </p:txBody>
      </p:sp>
      <p:sp>
        <p:nvSpPr>
          <p:cNvPr id="22531" name="4 CuadroTexto"/>
          <p:cNvSpPr txBox="1">
            <a:spLocks noChangeArrowheads="1"/>
          </p:cNvSpPr>
          <p:nvPr/>
        </p:nvSpPr>
        <p:spPr bwMode="auto">
          <a:xfrm>
            <a:off x="323850" y="333375"/>
            <a:ext cx="6192838" cy="460375"/>
          </a:xfrm>
          <a:prstGeom prst="rect">
            <a:avLst/>
          </a:prstGeom>
          <a:noFill/>
          <a:ln w="9525">
            <a:noFill/>
            <a:miter lim="800000"/>
            <a:headEnd/>
            <a:tailEnd/>
          </a:ln>
        </p:spPr>
        <p:txBody>
          <a:bodyPr>
            <a:spAutoFit/>
          </a:bodyPr>
          <a:lstStyle/>
          <a:p>
            <a:r>
              <a:rPr lang="es-ES" sz="2400" b="1">
                <a:solidFill>
                  <a:schemeClr val="bg1"/>
                </a:solidFill>
                <a:latin typeface="Calibri" pitchFamily="34" charset="0"/>
              </a:rPr>
              <a:t>Tipos de Seguridad	</a:t>
            </a:r>
          </a:p>
        </p:txBody>
      </p:sp>
      <p:sp>
        <p:nvSpPr>
          <p:cNvPr id="22532" name="4 CuadroTexto"/>
          <p:cNvSpPr txBox="1">
            <a:spLocks noChangeArrowheads="1"/>
          </p:cNvSpPr>
          <p:nvPr/>
        </p:nvSpPr>
        <p:spPr bwMode="auto">
          <a:xfrm>
            <a:off x="4859338" y="5732463"/>
            <a:ext cx="3889375" cy="369887"/>
          </a:xfrm>
          <a:prstGeom prst="rect">
            <a:avLst/>
          </a:prstGeom>
          <a:noFill/>
          <a:ln w="9525">
            <a:noFill/>
            <a:miter lim="800000"/>
            <a:headEnd/>
            <a:tailEnd/>
          </a:ln>
        </p:spPr>
        <p:txBody>
          <a:bodyPr>
            <a:spAutoFit/>
          </a:bodyPr>
          <a:lstStyle/>
          <a:p>
            <a:pPr algn="r"/>
            <a:r>
              <a:rPr lang="es-ES" b="1">
                <a:latin typeface="Calibri" pitchFamily="34" charset="0"/>
              </a:rPr>
              <a:t> </a:t>
            </a:r>
            <a:r>
              <a:rPr lang="es-ES" sz="1400" b="1">
                <a:latin typeface="Calibri" pitchFamily="34" charset="0"/>
              </a:rPr>
              <a:t>(Art. 14 apartado A de la LPDPDF)</a:t>
            </a:r>
            <a:endParaRPr lang="es-ES" sz="1400" b="1"/>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5" y="1571625"/>
            <a:ext cx="8858250" cy="1143000"/>
          </a:xfrm>
        </p:spPr>
        <p:txBody>
          <a:bodyPr/>
          <a:lstStyle/>
          <a:p>
            <a:pPr marL="446088" indent="-446088" eaLnBrk="1" hangingPunct="1">
              <a:defRPr/>
            </a:pPr>
            <a:r>
              <a:rPr lang="es-MX" sz="2400" dirty="0" smtClean="0">
                <a:solidFill>
                  <a:srgbClr val="C00000"/>
                </a:solidFill>
                <a:effectLst/>
                <a:ea typeface="Times New Roman" pitchFamily="18" charset="0"/>
              </a:rPr>
              <a:t>IX. Procedimientos para la realización de copias de respaldo y recuperación de los datos, para los sistemas de datos personales automatizados </a:t>
            </a:r>
            <a:r>
              <a:rPr lang="es-MX" sz="1200" b="0" dirty="0" smtClean="0">
                <a:solidFill>
                  <a:schemeClr val="tx1"/>
                </a:solidFill>
                <a:effectLst/>
              </a:rPr>
              <a:t/>
            </a:r>
            <a:br>
              <a:rPr lang="es-MX" sz="1200" b="0" dirty="0" smtClean="0">
                <a:solidFill>
                  <a:schemeClr val="tx1"/>
                </a:solidFill>
                <a:effectLst/>
              </a:rPr>
            </a:br>
            <a:endParaRPr lang="es-MX" sz="2000" dirty="0"/>
          </a:p>
        </p:txBody>
      </p:sp>
      <p:graphicFrame>
        <p:nvGraphicFramePr>
          <p:cNvPr id="4" name="3 Marcador de contenido"/>
          <p:cNvGraphicFramePr>
            <a:graphicFrameLocks noGrp="1"/>
          </p:cNvGraphicFramePr>
          <p:nvPr>
            <p:ph idx="1"/>
          </p:nvPr>
        </p:nvGraphicFramePr>
        <p:xfrm>
          <a:off x="1214438" y="4143375"/>
          <a:ext cx="7429552" cy="2194560"/>
        </p:xfrm>
        <a:graphic>
          <a:graphicData uri="http://schemas.openxmlformats.org/drawingml/2006/table">
            <a:tbl>
              <a:tblPr firstRow="1" firstCol="1" bandRow="1">
                <a:tableStyleId>{5C22544A-7EE6-4342-B048-85BDC9FD1C3A}</a:tableStyleId>
              </a:tblPr>
              <a:tblGrid>
                <a:gridCol w="2459257"/>
                <a:gridCol w="4970295"/>
              </a:tblGrid>
              <a:tr h="0">
                <a:tc>
                  <a:txBody>
                    <a:bodyPr/>
                    <a:lstStyle/>
                    <a:p>
                      <a:pPr>
                        <a:spcAft>
                          <a:spcPts val="0"/>
                        </a:spcAft>
                      </a:pPr>
                      <a:r>
                        <a:rPr lang="es-MX" sz="2400" dirty="0">
                          <a:effectLst/>
                        </a:rPr>
                        <a:t>Nivel de seguridad </a:t>
                      </a:r>
                      <a:endParaRPr lang="es-MX" sz="2400" dirty="0">
                        <a:effectLst/>
                        <a:latin typeface="Times New Roman"/>
                        <a:ea typeface="Times New Roman"/>
                      </a:endParaRPr>
                    </a:p>
                  </a:txBody>
                  <a:tcPr marL="68580" marR="68580" marT="0" marB="0"/>
                </a:tc>
                <a:tc>
                  <a:txBody>
                    <a:bodyPr/>
                    <a:lstStyle/>
                    <a:p>
                      <a:pPr>
                        <a:spcAft>
                          <a:spcPts val="0"/>
                        </a:spcAft>
                      </a:pPr>
                      <a:r>
                        <a:rPr lang="es-MX" sz="2400" dirty="0">
                          <a:effectLst/>
                        </a:rPr>
                        <a:t>Elementos a incluir</a:t>
                      </a:r>
                      <a:endParaRPr lang="es-MX" sz="2400" dirty="0">
                        <a:effectLst/>
                        <a:latin typeface="Times New Roman"/>
                        <a:ea typeface="Times New Roman"/>
                      </a:endParaRPr>
                    </a:p>
                  </a:txBody>
                  <a:tcPr marL="68580" marR="68580" marT="0" marB="0"/>
                </a:tc>
              </a:tr>
              <a:tr h="0">
                <a:tc>
                  <a:txBody>
                    <a:bodyPr/>
                    <a:lstStyle/>
                    <a:p>
                      <a:pPr>
                        <a:spcAft>
                          <a:spcPts val="0"/>
                        </a:spcAft>
                      </a:pPr>
                      <a:r>
                        <a:rPr lang="es-MX" sz="2400">
                          <a:effectLst/>
                        </a:rPr>
                        <a:t>Básico</a:t>
                      </a:r>
                      <a:endParaRPr lang="es-MX" sz="2400">
                        <a:effectLst/>
                        <a:latin typeface="Times New Roman"/>
                        <a:ea typeface="Times New Roman"/>
                      </a:endParaRPr>
                    </a:p>
                  </a:txBody>
                  <a:tcPr marL="68580" marR="68580" marT="0" marB="0"/>
                </a:tc>
                <a:tc>
                  <a:txBody>
                    <a:bodyPr/>
                    <a:lstStyle/>
                    <a:p>
                      <a:pPr>
                        <a:spcAft>
                          <a:spcPts val="0"/>
                        </a:spcAft>
                      </a:pPr>
                      <a:r>
                        <a:rPr lang="es-MX" sz="2400">
                          <a:effectLst/>
                        </a:rPr>
                        <a:t>a) Gestión de soportes</a:t>
                      </a:r>
                    </a:p>
                    <a:p>
                      <a:pPr algn="just">
                        <a:spcAft>
                          <a:spcPts val="0"/>
                        </a:spcAft>
                      </a:pPr>
                      <a:r>
                        <a:rPr lang="es-MX" sz="2400">
                          <a:effectLst/>
                        </a:rPr>
                        <a:t>b) Copias de respaldo y recuperación.</a:t>
                      </a:r>
                      <a:endParaRPr lang="es-MX" sz="2400">
                        <a:effectLst/>
                        <a:latin typeface="Times New Roman"/>
                        <a:ea typeface="Times New Roman"/>
                      </a:endParaRPr>
                    </a:p>
                  </a:txBody>
                  <a:tcPr marL="68580" marR="68580" marT="0" marB="0"/>
                </a:tc>
              </a:tr>
              <a:tr h="0">
                <a:tc>
                  <a:txBody>
                    <a:bodyPr/>
                    <a:lstStyle/>
                    <a:p>
                      <a:pPr>
                        <a:spcAft>
                          <a:spcPts val="0"/>
                        </a:spcAft>
                      </a:pPr>
                      <a:r>
                        <a:rPr lang="es-MX" sz="2400">
                          <a:effectLst/>
                        </a:rPr>
                        <a:t>Medio</a:t>
                      </a:r>
                      <a:endParaRPr lang="es-MX" sz="2400">
                        <a:effectLst/>
                        <a:latin typeface="Times New Roman"/>
                        <a:ea typeface="Times New Roman"/>
                      </a:endParaRPr>
                    </a:p>
                  </a:txBody>
                  <a:tcPr marL="68580" marR="68580" marT="0" marB="0"/>
                </a:tc>
                <a:tc>
                  <a:txBody>
                    <a:bodyPr/>
                    <a:lstStyle/>
                    <a:p>
                      <a:pPr algn="just">
                        <a:spcAft>
                          <a:spcPts val="0"/>
                        </a:spcAft>
                      </a:pPr>
                      <a:r>
                        <a:rPr lang="es-ES_tradnl" sz="2400">
                          <a:effectLst/>
                        </a:rPr>
                        <a:t>c) Pruebas con datos reales</a:t>
                      </a:r>
                      <a:endParaRPr lang="es-MX" sz="2400">
                        <a:effectLst/>
                        <a:latin typeface="Times New Roman"/>
                        <a:ea typeface="Times New Roman"/>
                      </a:endParaRPr>
                    </a:p>
                  </a:txBody>
                  <a:tcPr marL="68580" marR="68580" marT="0" marB="0"/>
                </a:tc>
              </a:tr>
              <a:tr h="0">
                <a:tc>
                  <a:txBody>
                    <a:bodyPr/>
                    <a:lstStyle/>
                    <a:p>
                      <a:pPr>
                        <a:spcAft>
                          <a:spcPts val="0"/>
                        </a:spcAft>
                      </a:pPr>
                      <a:r>
                        <a:rPr lang="es-MX" sz="2400" dirty="0">
                          <a:effectLst/>
                        </a:rPr>
                        <a:t>Alto</a:t>
                      </a:r>
                      <a:endParaRPr lang="es-MX" sz="2400" dirty="0">
                        <a:effectLst/>
                        <a:latin typeface="Times New Roman"/>
                        <a:ea typeface="Times New Roman"/>
                      </a:endParaRPr>
                    </a:p>
                  </a:txBody>
                  <a:tcPr marL="68580" marR="68580" marT="0" marB="0"/>
                </a:tc>
                <a:tc>
                  <a:txBody>
                    <a:bodyPr/>
                    <a:lstStyle/>
                    <a:p>
                      <a:pPr>
                        <a:spcAft>
                          <a:spcPts val="0"/>
                        </a:spcAft>
                      </a:pPr>
                      <a:r>
                        <a:rPr lang="es-MX" sz="2400" dirty="0">
                          <a:effectLst/>
                        </a:rPr>
                        <a:t>d) Distribución de soportes</a:t>
                      </a:r>
                      <a:endParaRPr lang="es-MX" sz="24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520700" y="2511425"/>
            <a:ext cx="8135938" cy="163195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lgn="ctr" eaLnBrk="0" hangingPunct="0">
              <a:defRPr/>
            </a:pPr>
            <a:r>
              <a:rPr lang="es-MX" dirty="0">
                <a:ea typeface="Times New Roman" pitchFamily="18" charset="0"/>
              </a:rPr>
              <a:t>Los elementos a incluir en esta sección del documento que haga constar las medidas de seguridad, dependerán del nivel de seguridad que les resulte aplicable, de acuerdo a lo establecido en el artículo 14 de la LPDPDF y el numeral 16 de los Lineamientos.</a:t>
            </a:r>
            <a:endParaRPr lang="es-MX" sz="1050" dirty="0"/>
          </a:p>
          <a:p>
            <a:pPr algn="ctr" eaLnBrk="0" hangingPunct="0">
              <a:defRPr/>
            </a:pPr>
            <a:endParaRPr lang="es-MX"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180" y="1556793"/>
            <a:ext cx="3941192" cy="586323"/>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pPr eaLnBrk="1" hangingPunct="1">
              <a:buFont typeface="Arial" charset="0"/>
              <a:buNone/>
              <a:defRPr/>
            </a:pPr>
            <a:r>
              <a:rPr lang="es-MX" i="1" dirty="0" smtClean="0">
                <a:latin typeface="Arial" pitchFamily="34" charset="0"/>
                <a:ea typeface="Times New Roman" pitchFamily="18" charset="0"/>
                <a:cs typeface="Arial" pitchFamily="34" charset="0"/>
              </a:rPr>
              <a:t>a) Gestión de soportes</a:t>
            </a:r>
            <a:endParaRPr lang="es-ES" sz="2000" dirty="0" smtClean="0">
              <a:latin typeface="Arial" pitchFamily="34" charset="0"/>
            </a:endParaRPr>
          </a:p>
          <a:p>
            <a:pPr eaLnBrk="1" hangingPunct="1">
              <a:defRPr/>
            </a:pPr>
            <a:endParaRPr lang="es-MX" dirty="0" smtClean="0"/>
          </a:p>
        </p:txBody>
      </p:sp>
      <p:sp>
        <p:nvSpPr>
          <p:cNvPr id="88069"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88070" name="5 CuadroTexto"/>
          <p:cNvSpPr txBox="1">
            <a:spLocks noChangeArrowheads="1"/>
          </p:cNvSpPr>
          <p:nvPr/>
        </p:nvSpPr>
        <p:spPr bwMode="auto">
          <a:xfrm>
            <a:off x="642938" y="2571750"/>
            <a:ext cx="7715250" cy="3416300"/>
          </a:xfrm>
          <a:prstGeom prst="rect">
            <a:avLst/>
          </a:prstGeom>
          <a:noFill/>
          <a:ln w="9525">
            <a:noFill/>
            <a:miter lim="800000"/>
            <a:headEnd/>
            <a:tailEnd/>
          </a:ln>
        </p:spPr>
        <p:txBody>
          <a:bodyPr>
            <a:spAutoFit/>
          </a:bodyPr>
          <a:lstStyle/>
          <a:p>
            <a:r>
              <a:rPr lang="es-MX" i="1"/>
              <a:t>Los soportes físicos y electrónicos almacenados deben estar:</a:t>
            </a:r>
          </a:p>
          <a:p>
            <a:pPr>
              <a:buFont typeface="Arial" charset="0"/>
              <a:buChar char="•"/>
            </a:pPr>
            <a:r>
              <a:rPr lang="es-MX" i="1"/>
              <a:t> E</a:t>
            </a:r>
            <a:r>
              <a:rPr lang="es-MX" i="1" u="sng"/>
              <a:t>tiquetados</a:t>
            </a:r>
            <a:r>
              <a:rPr lang="es-MX" i="1"/>
              <a:t> para permitir identificar el tipo de información que contienen, </a:t>
            </a:r>
          </a:p>
          <a:p>
            <a:pPr>
              <a:buFont typeface="Arial" charset="0"/>
              <a:buChar char="•"/>
            </a:pPr>
            <a:r>
              <a:rPr lang="es-MX" i="1" u="sng"/>
              <a:t> Inventariados</a:t>
            </a:r>
            <a:r>
              <a:rPr lang="es-MX" i="1"/>
              <a:t> y</a:t>
            </a:r>
          </a:p>
          <a:p>
            <a:pPr>
              <a:buFont typeface="Arial" charset="0"/>
              <a:buChar char="•"/>
            </a:pPr>
            <a:r>
              <a:rPr lang="es-MX" i="1"/>
              <a:t>Sólo el personal autorizado podrá acceder a ellos. </a:t>
            </a:r>
          </a:p>
          <a:p>
            <a:pPr>
              <a:buFont typeface="Arial" charset="0"/>
              <a:buChar char="•"/>
            </a:pPr>
            <a:r>
              <a:rPr lang="es-MX" i="1"/>
              <a:t>Para que puedan salir de las instalaciones u oficinas el responsable debe autorizarlo. </a:t>
            </a:r>
          </a:p>
          <a:p>
            <a:pPr>
              <a:buFont typeface="Arial" charset="0"/>
              <a:buChar char="•"/>
            </a:pPr>
            <a:r>
              <a:rPr lang="es-MX" i="1"/>
              <a:t>Para su traslado deben adoptarse medidas que eviten la sustracción, pérdida o acceso indebido a la información. </a:t>
            </a:r>
            <a:endParaRPr lang="es-ES"/>
          </a:p>
          <a:p>
            <a:r>
              <a:rPr lang="es-MX" i="1"/>
              <a:t> </a:t>
            </a:r>
            <a:endParaRPr lang="es-ES"/>
          </a:p>
          <a:p>
            <a:pPr algn="just"/>
            <a:r>
              <a:rPr lang="es-MX" i="1"/>
              <a:t>Para desechar cualquier soporte que contenga datos de carácter personal deberá destruirse o borrarse, adoptando medidas dirigidas a evitar el acceso a la información contenida en el mismo o su recuperación posterior.</a:t>
            </a:r>
            <a:endParaRPr lang="es-ES"/>
          </a:p>
        </p:txBody>
      </p:sp>
      <p:sp>
        <p:nvSpPr>
          <p:cNvPr id="7" name="6 Título"/>
          <p:cNvSpPr txBox="1">
            <a:spLocks noGrp="1"/>
          </p:cNvSpPr>
          <p:nvPr>
            <p:ph type="title"/>
          </p:nvPr>
        </p:nvSpPr>
        <p:spPr>
          <a:xfrm>
            <a:off x="395288" y="0"/>
            <a:ext cx="7921625" cy="1143000"/>
          </a:xfrm>
        </p:spPr>
        <p:txBody>
          <a:bodyPr wrap="none" rtlCol="0">
            <a:spAutoFit/>
          </a:bodyPr>
          <a:lstStyle/>
          <a:p>
            <a:pPr eaLnBrk="1" hangingPunct="1">
              <a:defRPr/>
            </a:pPr>
            <a:r>
              <a:rPr lang="es-MX" sz="3600" dirty="0" smtClean="0"/>
              <a:t>Nivel Básico</a:t>
            </a:r>
            <a:endParaRPr lang="es-MX" sz="36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23850" y="260350"/>
            <a:ext cx="2490788" cy="646113"/>
          </a:xfrm>
          <a:prstGeom prst="rect">
            <a:avLst/>
          </a:prstGeom>
          <a:noFill/>
        </p:spPr>
        <p:txBody>
          <a:bodyPr wrap="none">
            <a:spAutoFit/>
          </a:bodyPr>
          <a:lstStyle/>
          <a:p>
            <a:pPr>
              <a:defRPr/>
            </a:pPr>
            <a:r>
              <a:rPr lang="es-MX" sz="3600" b="1" dirty="0">
                <a:solidFill>
                  <a:schemeClr val="bg1"/>
                </a:solidFill>
                <a:effectLst>
                  <a:outerShdw blurRad="38100" dist="38100" dir="2700000" algn="tl">
                    <a:srgbClr val="000000">
                      <a:alpha val="43137"/>
                    </a:srgbClr>
                  </a:outerShdw>
                </a:effectLst>
              </a:rPr>
              <a:t>Nivel Básico</a:t>
            </a:r>
          </a:p>
        </p:txBody>
      </p:sp>
      <p:sp>
        <p:nvSpPr>
          <p:cNvPr id="17" name="16 Rectángulo"/>
          <p:cNvSpPr/>
          <p:nvPr/>
        </p:nvSpPr>
        <p:spPr>
          <a:xfrm>
            <a:off x="357158" y="1428736"/>
            <a:ext cx="7599218"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eaLnBrk="0" hangingPunct="0">
              <a:defRPr/>
            </a:pPr>
            <a:r>
              <a:rPr lang="es-MX" sz="3200" i="1" dirty="0">
                <a:latin typeface="Arial" pitchFamily="34" charset="0"/>
                <a:ea typeface="Times New Roman" pitchFamily="18" charset="0"/>
                <a:cs typeface="Arial" pitchFamily="34" charset="0"/>
              </a:rPr>
              <a:t>b) Copias de respaldo y recuperación.</a:t>
            </a:r>
            <a:endParaRPr lang="es-MX" sz="3200" dirty="0">
              <a:latin typeface="Arial" pitchFamily="34" charset="0"/>
            </a:endParaRPr>
          </a:p>
        </p:txBody>
      </p:sp>
      <p:sp>
        <p:nvSpPr>
          <p:cNvPr id="89094" name="17 CuadroTexto"/>
          <p:cNvSpPr txBox="1">
            <a:spLocks noChangeArrowheads="1"/>
          </p:cNvSpPr>
          <p:nvPr/>
        </p:nvSpPr>
        <p:spPr bwMode="auto">
          <a:xfrm>
            <a:off x="714375" y="2357438"/>
            <a:ext cx="7786688" cy="3970337"/>
          </a:xfrm>
          <a:prstGeom prst="rect">
            <a:avLst/>
          </a:prstGeom>
          <a:noFill/>
          <a:ln w="9525">
            <a:noFill/>
            <a:miter lim="800000"/>
            <a:headEnd/>
            <a:tailEnd/>
          </a:ln>
        </p:spPr>
        <p:txBody>
          <a:bodyPr>
            <a:spAutoFit/>
          </a:bodyPr>
          <a:lstStyle/>
          <a:p>
            <a:endParaRPr lang="es-MX" i="1"/>
          </a:p>
          <a:p>
            <a:endParaRPr lang="es-MX" i="1"/>
          </a:p>
          <a:p>
            <a:r>
              <a:rPr lang="es-MX" i="1"/>
              <a:t>El responsable debe:</a:t>
            </a:r>
          </a:p>
          <a:p>
            <a:endParaRPr lang="es-MX" i="1"/>
          </a:p>
          <a:p>
            <a:pPr>
              <a:buFont typeface="Arial" charset="0"/>
              <a:buChar char="•"/>
            </a:pPr>
            <a:r>
              <a:rPr lang="es-MX"/>
              <a:t>Establecer el procedimiento para realizar las de copias de respaldo</a:t>
            </a:r>
          </a:p>
          <a:p>
            <a:pPr>
              <a:buFont typeface="Arial" charset="0"/>
              <a:buChar char="•"/>
            </a:pPr>
            <a:r>
              <a:rPr lang="es-MX"/>
              <a:t>Establecer el periodo en que se realizarán  y su periodicidad. </a:t>
            </a:r>
          </a:p>
          <a:p>
            <a:pPr>
              <a:buFont typeface="Arial" charset="0"/>
              <a:buChar char="•"/>
            </a:pPr>
            <a:r>
              <a:rPr lang="es-MX"/>
              <a:t>En caso de que los datos personales se encuentren en soporte físico, se procurará que el respaldo se efectúe mediante la digitalización de los documentos.</a:t>
            </a:r>
          </a:p>
          <a:p>
            <a:pPr>
              <a:buFont typeface="Arial" charset="0"/>
              <a:buChar char="•"/>
            </a:pPr>
            <a:r>
              <a:rPr lang="es-MX"/>
              <a:t>Para soportes electrónicos establecer procedimientos para recuperar los datos</a:t>
            </a:r>
            <a:endParaRPr lang="es-ES"/>
          </a:p>
          <a:p>
            <a:pPr>
              <a:buFont typeface="Arial" charset="0"/>
              <a:buChar char="•"/>
            </a:pPr>
            <a:r>
              <a:rPr lang="es-MX"/>
              <a:t>Verificar, al menos, cada seis meses la correcta definición, funcionamiento y aplicación de los procedimientos de realización de copias, asícomo los de recuperación.</a:t>
            </a:r>
            <a:endParaRPr lang="es-ES"/>
          </a:p>
          <a:p>
            <a:endParaRPr lang="es-E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CuadroTexto"/>
          <p:cNvSpPr txBox="1">
            <a:spLocks noChangeArrowheads="1"/>
          </p:cNvSpPr>
          <p:nvPr/>
        </p:nvSpPr>
        <p:spPr bwMode="auto">
          <a:xfrm>
            <a:off x="684213" y="115888"/>
            <a:ext cx="6983412" cy="647700"/>
          </a:xfrm>
          <a:prstGeom prst="rect">
            <a:avLst/>
          </a:prstGeom>
          <a:noFill/>
          <a:ln w="9525">
            <a:noFill/>
            <a:miter lim="800000"/>
            <a:headEnd/>
            <a:tailEnd/>
          </a:ln>
        </p:spPr>
        <p:txBody>
          <a:bodyPr>
            <a:spAutoFit/>
          </a:bodyPr>
          <a:lstStyle/>
          <a:p>
            <a:pPr algn="ctr"/>
            <a:r>
              <a:rPr lang="es-MX" b="1">
                <a:solidFill>
                  <a:schemeClr val="bg1"/>
                </a:solidFill>
              </a:rPr>
              <a:t>PROCEDIMIENTO PARA LAS COPIAS DE RESPALDO PARA LOS SISTEMAS DE DATOS PERSONALES AUTOMATIZADOS</a:t>
            </a:r>
            <a:endParaRPr lang="es-ES" b="1">
              <a:solidFill>
                <a:schemeClr val="bg1"/>
              </a:solidFill>
            </a:endParaRPr>
          </a:p>
        </p:txBody>
      </p:sp>
      <p:graphicFrame>
        <p:nvGraphicFramePr>
          <p:cNvPr id="3" name="2 Tabla"/>
          <p:cNvGraphicFramePr>
            <a:graphicFrameLocks noGrp="1"/>
          </p:cNvGraphicFramePr>
          <p:nvPr/>
        </p:nvGraphicFramePr>
        <p:xfrm>
          <a:off x="2676525" y="1397000"/>
          <a:ext cx="4416313" cy="5128336"/>
        </p:xfrm>
        <a:graphic>
          <a:graphicData uri="http://schemas.openxmlformats.org/drawingml/2006/table">
            <a:tbl>
              <a:tblPr/>
              <a:tblGrid>
                <a:gridCol w="696854"/>
                <a:gridCol w="696854"/>
                <a:gridCol w="696854"/>
                <a:gridCol w="932043"/>
                <a:gridCol w="696854"/>
                <a:gridCol w="696854"/>
              </a:tblGrid>
              <a:tr h="188889">
                <a:tc rowSpan="2">
                  <a:txBody>
                    <a:bodyPr/>
                    <a:lstStyle/>
                    <a:p>
                      <a:pPr algn="ctr" fontAlgn="b"/>
                      <a:r>
                        <a:rPr lang="es-MX" sz="800" b="0" i="0" u="none" strike="noStrike" dirty="0">
                          <a:solidFill>
                            <a:srgbClr val="000000"/>
                          </a:solidFill>
                          <a:latin typeface="Arial"/>
                        </a:rPr>
                        <a:t>Logo del Ente Público</a:t>
                      </a:r>
                    </a:p>
                  </a:txBody>
                  <a:tcPr marL="7484" marR="7484" marT="74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8333">
                <a:tc vMerge="1">
                  <a:txBody>
                    <a:bodyPr/>
                    <a:lstStyle/>
                    <a:p>
                      <a:endParaRPr lang="es-ES"/>
                    </a:p>
                  </a:txBody>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8889">
                <a:tc gridSpan="5">
                  <a:txBody>
                    <a:bodyPr/>
                    <a:lstStyle/>
                    <a:p>
                      <a:pPr algn="ctr" fontAlgn="b"/>
                      <a:r>
                        <a:rPr lang="es-ES" sz="900" b="1" i="0" u="none" strike="noStrike">
                          <a:solidFill>
                            <a:srgbClr val="FFFFFF"/>
                          </a:solidFill>
                          <a:latin typeface="Calibri"/>
                        </a:rPr>
                        <a:t>ENTE PUBLICO</a:t>
                      </a:r>
                    </a:p>
                  </a:txBody>
                  <a:tcPr marL="7484" marR="7484" marT="74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77779">
                <a:tc gridSpan="2">
                  <a:txBody>
                    <a:bodyPr/>
                    <a:lstStyle/>
                    <a:p>
                      <a:pPr algn="ctr" fontAlgn="ctr"/>
                      <a:r>
                        <a:rPr lang="es-ES" sz="900" b="0" i="0" u="none" strike="noStrike">
                          <a:solidFill>
                            <a:srgbClr val="000000"/>
                          </a:solidFill>
                          <a:latin typeface="Calibri"/>
                        </a:rPr>
                        <a:t>(REFERENCIA)</a:t>
                      </a:r>
                    </a:p>
                  </a:txBody>
                  <a:tcPr marL="7484" marR="7484" marT="74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900" b="1" i="0" u="none" strike="noStrike" dirty="0">
                          <a:solidFill>
                            <a:srgbClr val="FFFFFF"/>
                          </a:solidFill>
                          <a:latin typeface="Calibri"/>
                        </a:rPr>
                        <a:t>PROCEDIMIENTO PARA COPIAS DE RESPALDO</a:t>
                      </a:r>
                    </a:p>
                  </a:txBody>
                  <a:tcPr marL="7484" marR="7484" marT="7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900" b="0" i="0" u="none" strike="noStrike">
                          <a:solidFill>
                            <a:srgbClr val="000000"/>
                          </a:solidFill>
                          <a:latin typeface="Calibri"/>
                        </a:rPr>
                        <a:t>VERSION</a:t>
                      </a:r>
                    </a:p>
                  </a:txBody>
                  <a:tcPr marL="7484" marR="7484" marT="74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8889">
                <a:tc gridSpan="2">
                  <a:txBody>
                    <a:bodyPr/>
                    <a:lstStyle/>
                    <a:p>
                      <a:pPr algn="ctr" fontAlgn="ctr"/>
                      <a:r>
                        <a:rPr lang="es-ES" sz="900" b="0" i="0" u="none" strike="noStrike">
                          <a:solidFill>
                            <a:srgbClr val="000000"/>
                          </a:solidFill>
                          <a:latin typeface="Calibri"/>
                        </a:rPr>
                        <a:t>ELABORADO POR</a:t>
                      </a:r>
                    </a:p>
                  </a:txBody>
                  <a:tcPr marL="7484" marR="7484" marT="74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900" b="0" i="0" u="none" strike="noStrike">
                          <a:solidFill>
                            <a:srgbClr val="000000"/>
                          </a:solidFill>
                          <a:latin typeface="Calibri"/>
                        </a:rPr>
                        <a:t>FECHA</a:t>
                      </a:r>
                    </a:p>
                  </a:txBody>
                  <a:tcPr marL="7484" marR="7484" marT="7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900" b="0" i="0" u="none" strike="noStrike">
                          <a:solidFill>
                            <a:srgbClr val="000000"/>
                          </a:solidFill>
                          <a:latin typeface="Calibri"/>
                        </a:rPr>
                        <a:t>APROBADO POR</a:t>
                      </a:r>
                    </a:p>
                  </a:txBody>
                  <a:tcPr marL="7484" marR="7484" marT="7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900" b="0" i="0" u="none" strike="noStrike">
                          <a:solidFill>
                            <a:srgbClr val="000000"/>
                          </a:solidFill>
                          <a:latin typeface="Calibri"/>
                        </a:rPr>
                        <a:t>FECHA</a:t>
                      </a:r>
                    </a:p>
                  </a:txBody>
                  <a:tcPr marL="7484" marR="7484" marT="74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98333">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dirty="0">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88889">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484" marR="7484" marT="7484"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a:noFill/>
                    </a:lnB>
                  </a:tcPr>
                </a:tc>
              </a:tr>
              <a:tr h="198333">
                <a:tc>
                  <a:txBody>
                    <a:bodyPr/>
                    <a:lstStyle/>
                    <a:p>
                      <a:pPr algn="l" fontAlgn="b"/>
                      <a:r>
                        <a:rPr lang="es-ES" sz="900" b="0" i="0" u="none" strike="noStrike">
                          <a:solidFill>
                            <a:srgbClr val="000000"/>
                          </a:solidFill>
                          <a:latin typeface="Calibri"/>
                        </a:rPr>
                        <a:t> </a:t>
                      </a:r>
                    </a:p>
                  </a:txBody>
                  <a:tcPr marL="7484" marR="7484" marT="748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484" marR="7484" marT="74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7484" marR="7484" marT="748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CuadroTexto"/>
          <p:cNvSpPr txBox="1">
            <a:spLocks noChangeArrowheads="1"/>
          </p:cNvSpPr>
          <p:nvPr/>
        </p:nvSpPr>
        <p:spPr bwMode="auto">
          <a:xfrm>
            <a:off x="900113" y="115888"/>
            <a:ext cx="6767512" cy="923925"/>
          </a:xfrm>
          <a:prstGeom prst="rect">
            <a:avLst/>
          </a:prstGeom>
          <a:noFill/>
          <a:ln w="9525">
            <a:noFill/>
            <a:miter lim="800000"/>
            <a:headEnd/>
            <a:tailEnd/>
          </a:ln>
        </p:spPr>
        <p:txBody>
          <a:bodyPr>
            <a:spAutoFit/>
          </a:bodyPr>
          <a:lstStyle/>
          <a:p>
            <a:pPr algn="ctr"/>
            <a:r>
              <a:rPr lang="es-MX" b="1">
                <a:solidFill>
                  <a:schemeClr val="bg1"/>
                </a:solidFill>
              </a:rPr>
              <a:t>PROCEDIMIENTO PARA LA RECUPERACION DE LOS DATOS PARA LOS SISTEMAS DE DATOS PERSONALES AUTOMATIZADOS</a:t>
            </a:r>
            <a:endParaRPr lang="es-ES" b="1">
              <a:solidFill>
                <a:schemeClr val="bg1"/>
              </a:solidFill>
            </a:endParaRPr>
          </a:p>
        </p:txBody>
      </p:sp>
      <p:graphicFrame>
        <p:nvGraphicFramePr>
          <p:cNvPr id="3" name="2 Tabla"/>
          <p:cNvGraphicFramePr>
            <a:graphicFrameLocks noGrp="1"/>
          </p:cNvGraphicFramePr>
          <p:nvPr/>
        </p:nvGraphicFramePr>
        <p:xfrm>
          <a:off x="2771775" y="1268413"/>
          <a:ext cx="4368659" cy="5165303"/>
        </p:xfrm>
        <a:graphic>
          <a:graphicData uri="http://schemas.openxmlformats.org/drawingml/2006/table">
            <a:tbl>
              <a:tblPr/>
              <a:tblGrid>
                <a:gridCol w="689335"/>
                <a:gridCol w="689335"/>
                <a:gridCol w="689335"/>
                <a:gridCol w="921984"/>
                <a:gridCol w="689335"/>
                <a:gridCol w="689335"/>
              </a:tblGrid>
              <a:tr h="182156">
                <a:tc rowSpan="2">
                  <a:txBody>
                    <a:bodyPr/>
                    <a:lstStyle/>
                    <a:p>
                      <a:pPr algn="ctr" fontAlgn="b"/>
                      <a:r>
                        <a:rPr lang="es-MX" sz="800" b="0" i="0" u="none" strike="noStrike">
                          <a:solidFill>
                            <a:srgbClr val="000000"/>
                          </a:solidFill>
                          <a:latin typeface="Arial"/>
                        </a:rPr>
                        <a:t>Logo del Ente Público</a:t>
                      </a:r>
                    </a:p>
                  </a:txBody>
                  <a:tcPr marL="7296" marR="7296" marT="729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524">
                <a:tc v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2156">
                <a:tc gridSpan="5">
                  <a:txBody>
                    <a:bodyPr/>
                    <a:lstStyle/>
                    <a:p>
                      <a:pPr algn="ctr" fontAlgn="b"/>
                      <a:r>
                        <a:rPr lang="es-ES" sz="800" b="1" i="0" u="none" strike="noStrike">
                          <a:solidFill>
                            <a:srgbClr val="FFFFFF"/>
                          </a:solidFill>
                          <a:latin typeface="Calibri"/>
                        </a:rPr>
                        <a:t>ENTE PUBLICO</a:t>
                      </a:r>
                    </a:p>
                  </a:txBody>
                  <a:tcPr marL="7296" marR="7296" marT="729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91819">
                <a:tc gridSpan="2">
                  <a:txBody>
                    <a:bodyPr/>
                    <a:lstStyle/>
                    <a:p>
                      <a:pPr algn="ctr" fontAlgn="ctr"/>
                      <a:r>
                        <a:rPr lang="es-ES" sz="800" b="0" i="0" u="none" strike="noStrike">
                          <a:solidFill>
                            <a:srgbClr val="000000"/>
                          </a:solidFill>
                          <a:latin typeface="Calibri"/>
                        </a:rPr>
                        <a:t>(REFERENCIA)</a:t>
                      </a:r>
                    </a:p>
                  </a:txBody>
                  <a:tcPr marL="7296" marR="7296" marT="72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800" b="1" i="0" u="none" strike="noStrike">
                          <a:solidFill>
                            <a:srgbClr val="FFFFFF"/>
                          </a:solidFill>
                          <a:latin typeface="Calibri"/>
                        </a:rPr>
                        <a:t>PROCEDIMIENTO PARA RECUPERACIÓN DE DATOS</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800" b="0" i="0" u="none" strike="noStrike">
                          <a:solidFill>
                            <a:srgbClr val="000000"/>
                          </a:solidFill>
                          <a:latin typeface="Calibri"/>
                        </a:rPr>
                        <a:t>VERSION</a:t>
                      </a:r>
                    </a:p>
                  </a:txBody>
                  <a:tcPr marL="7296" marR="7296" marT="72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2156">
                <a:tc gridSpan="2">
                  <a:txBody>
                    <a:bodyPr/>
                    <a:lstStyle/>
                    <a:p>
                      <a:pPr algn="ctr" fontAlgn="ctr"/>
                      <a:r>
                        <a:rPr lang="es-ES" sz="800" b="0" i="0" u="none" strike="noStrike">
                          <a:solidFill>
                            <a:srgbClr val="000000"/>
                          </a:solidFill>
                          <a:latin typeface="Calibri"/>
                        </a:rPr>
                        <a:t>ELABORADO POR</a:t>
                      </a:r>
                    </a:p>
                  </a:txBody>
                  <a:tcPr marL="7296" marR="7296" marT="72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800" b="0" i="0" u="none" strike="noStrike">
                          <a:solidFill>
                            <a:srgbClr val="000000"/>
                          </a:solidFill>
                          <a:latin typeface="Calibri"/>
                        </a:rPr>
                        <a:t>FECHA</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800" b="0" i="0" u="none" strike="noStrike">
                          <a:solidFill>
                            <a:srgbClr val="000000"/>
                          </a:solidFill>
                          <a:latin typeface="Calibri"/>
                        </a:rPr>
                        <a:t>APROBADO POR</a:t>
                      </a:r>
                    </a:p>
                  </a:txBody>
                  <a:tcPr marL="7296" marR="7296" marT="72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800" b="0" i="0" u="none" strike="noStrike">
                          <a:solidFill>
                            <a:srgbClr val="000000"/>
                          </a:solidFill>
                          <a:latin typeface="Calibri"/>
                        </a:rPr>
                        <a:t>FECHA</a:t>
                      </a:r>
                    </a:p>
                  </a:txBody>
                  <a:tcPr marL="7296" marR="7296" marT="72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91264">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82156">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7296" marR="7296" marT="7296"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a:noFill/>
                    </a:lnB>
                  </a:tcPr>
                </a:tc>
              </a:tr>
              <a:tr h="191264">
                <a:tc>
                  <a:txBody>
                    <a:bodyPr/>
                    <a:lstStyle/>
                    <a:p>
                      <a:pPr algn="l" fontAlgn="b"/>
                      <a:r>
                        <a:rPr lang="es-ES" sz="800" b="0" i="0" u="none" strike="noStrike">
                          <a:solidFill>
                            <a:srgbClr val="000000"/>
                          </a:solidFill>
                          <a:latin typeface="Calibri"/>
                        </a:rPr>
                        <a:t> </a:t>
                      </a:r>
                    </a:p>
                  </a:txBody>
                  <a:tcPr marL="7296" marR="7296" marT="729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7296" marR="7296" marT="72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7296" marR="7296" marT="729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323528" y="1412776"/>
            <a:ext cx="6243606" cy="918434"/>
          </a:xfrm>
        </p:spPr>
        <p:style>
          <a:lnRef idx="0">
            <a:schemeClr val="accent3"/>
          </a:lnRef>
          <a:fillRef idx="3">
            <a:schemeClr val="accent3"/>
          </a:fillRef>
          <a:effectRef idx="3">
            <a:schemeClr val="accent3"/>
          </a:effectRef>
          <a:fontRef idx="minor">
            <a:schemeClr val="lt1"/>
          </a:fontRef>
        </p:style>
        <p:txBody>
          <a:bodyPr>
            <a:normAutofit fontScale="90000"/>
          </a:bodyPr>
          <a:lstStyle/>
          <a:p>
            <a:pPr eaLnBrk="1" hangingPunct="1">
              <a:defRPr/>
            </a:pPr>
            <a:r>
              <a:rPr lang="es-ES" b="1" dirty="0" smtClean="0"/>
              <a:t>c) Pruebas con datos reales</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500063" y="2286000"/>
            <a:ext cx="8393112" cy="4022725"/>
          </a:xfrm>
        </p:spPr>
        <p:txBody>
          <a:bodyPr>
            <a:normAutofit fontScale="55000" lnSpcReduction="20000"/>
          </a:bodyPr>
          <a:lstStyle/>
          <a:p>
            <a:pPr eaLnBrk="1" hangingPunct="1">
              <a:defRPr/>
            </a:pPr>
            <a:endParaRPr lang="es-ES" b="1" dirty="0" smtClean="0">
              <a:solidFill>
                <a:schemeClr val="tx1"/>
              </a:solidFill>
            </a:endParaRPr>
          </a:p>
          <a:p>
            <a:pPr algn="just" eaLnBrk="1" hangingPunct="1">
              <a:lnSpc>
                <a:spcPct val="170000"/>
              </a:lnSpc>
              <a:defRPr/>
            </a:pPr>
            <a:r>
              <a:rPr lang="es-ES" dirty="0" smtClean="0">
                <a:solidFill>
                  <a:schemeClr val="tx1"/>
                </a:solidFill>
              </a:rPr>
              <a:t>Se realizan para verificar la correcta aplicación y funcionamiento de los procedimientos para obtener copias de respaldo y de recuperación de los datos.</a:t>
            </a:r>
          </a:p>
          <a:p>
            <a:pPr eaLnBrk="1" hangingPunct="1">
              <a:lnSpc>
                <a:spcPct val="170000"/>
              </a:lnSpc>
              <a:defRPr/>
            </a:pPr>
            <a:endParaRPr lang="es-ES" dirty="0" smtClean="0">
              <a:solidFill>
                <a:schemeClr val="tx1"/>
              </a:solidFill>
            </a:endParaRPr>
          </a:p>
          <a:p>
            <a:pPr algn="just" eaLnBrk="1" hangingPunct="1">
              <a:lnSpc>
                <a:spcPct val="170000"/>
              </a:lnSpc>
              <a:defRPr/>
            </a:pPr>
            <a:r>
              <a:rPr lang="es-ES" dirty="0" smtClean="0">
                <a:solidFill>
                  <a:schemeClr val="tx1"/>
                </a:solidFill>
              </a:rPr>
              <a:t>Los sistemas informáticos que traten sistemas de datos personales, </a:t>
            </a:r>
            <a:r>
              <a:rPr lang="es-ES" u="sng" dirty="0" smtClean="0">
                <a:solidFill>
                  <a:schemeClr val="tx1"/>
                </a:solidFill>
              </a:rPr>
              <a:t>no se realizarán con datos reales</a:t>
            </a:r>
            <a:r>
              <a:rPr lang="es-ES" dirty="0" smtClean="0">
                <a:solidFill>
                  <a:schemeClr val="tx1"/>
                </a:solidFill>
              </a:rPr>
              <a:t>, salvo que se asegure el nivel de seguridad correspondiente al tipo de datos tratados.</a:t>
            </a:r>
          </a:p>
          <a:p>
            <a:pPr algn="just" eaLnBrk="1" hangingPunct="1">
              <a:lnSpc>
                <a:spcPct val="170000"/>
              </a:lnSpc>
              <a:defRPr/>
            </a:pPr>
            <a:endParaRPr lang="es-ES" dirty="0" smtClean="0">
              <a:solidFill>
                <a:schemeClr val="tx1"/>
              </a:solidFill>
            </a:endParaRPr>
          </a:p>
          <a:p>
            <a:pPr algn="just" eaLnBrk="1" hangingPunct="1">
              <a:lnSpc>
                <a:spcPct val="170000"/>
              </a:lnSpc>
              <a:defRPr/>
            </a:pPr>
            <a:r>
              <a:rPr lang="es-ES" dirty="0" smtClean="0">
                <a:solidFill>
                  <a:schemeClr val="tx1"/>
                </a:solidFill>
              </a:rPr>
              <a:t>Para realizar pruebas con datos reales primero debe elaborarse una copia de respaldo.</a:t>
            </a:r>
          </a:p>
          <a:p>
            <a:pPr algn="just" eaLnBrk="1" hangingPunct="1">
              <a:defRPr/>
            </a:pPr>
            <a:endParaRPr lang="es-ES" dirty="0">
              <a:solidFill>
                <a:schemeClr val="tx1"/>
              </a:solidFill>
            </a:endParaRP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36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7921625" cy="1143000"/>
          </a:xfrm>
        </p:spPr>
        <p:txBody>
          <a:bodyPr/>
          <a:lstStyle/>
          <a:p>
            <a:pPr eaLnBrk="1" hangingPunct="1">
              <a:defRPr/>
            </a:pPr>
            <a:r>
              <a:rPr lang="es-MX" dirty="0" smtClean="0"/>
              <a:t>Nivel Alto</a:t>
            </a:r>
            <a:endParaRPr lang="es-MX" dirty="0"/>
          </a:p>
        </p:txBody>
      </p:sp>
      <p:sp>
        <p:nvSpPr>
          <p:cNvPr id="3" name="2 Marcador de contenido"/>
          <p:cNvSpPr>
            <a:spLocks noGrp="1"/>
          </p:cNvSpPr>
          <p:nvPr>
            <p:ph idx="1"/>
          </p:nvPr>
        </p:nvSpPr>
        <p:spPr>
          <a:xfrm>
            <a:off x="251520" y="1916832"/>
            <a:ext cx="4369820" cy="657762"/>
          </a:xfrm>
          <a:solidFill>
            <a:schemeClr val="accent4"/>
          </a:solidFill>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pPr eaLnBrk="1" hangingPunct="1">
              <a:buFont typeface="Arial" charset="0"/>
              <a:buNone/>
              <a:defRPr/>
            </a:pPr>
            <a:r>
              <a:rPr lang="es-MX" i="1" dirty="0" smtClean="0">
                <a:latin typeface="Arial" pitchFamily="34" charset="0"/>
                <a:ea typeface="Times New Roman" pitchFamily="18" charset="0"/>
                <a:cs typeface="Arial" pitchFamily="34" charset="0"/>
              </a:rPr>
              <a:t>d) Distribución de soportes</a:t>
            </a:r>
            <a:endParaRPr lang="es-ES" sz="2000" dirty="0" smtClean="0">
              <a:latin typeface="Arial" pitchFamily="34" charset="0"/>
            </a:endParaRPr>
          </a:p>
          <a:p>
            <a:pPr eaLnBrk="1" hangingPunct="1">
              <a:buFont typeface="Arial" charset="0"/>
              <a:buNone/>
              <a:defRPr/>
            </a:pPr>
            <a:endParaRPr lang="es-MX" dirty="0" smtClean="0"/>
          </a:p>
        </p:txBody>
      </p:sp>
      <p:sp>
        <p:nvSpPr>
          <p:cNvPr id="93190"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93191" name="8 CuadroTexto"/>
          <p:cNvSpPr txBox="1">
            <a:spLocks noChangeArrowheads="1"/>
          </p:cNvSpPr>
          <p:nvPr/>
        </p:nvSpPr>
        <p:spPr bwMode="auto">
          <a:xfrm>
            <a:off x="1143000" y="3571875"/>
            <a:ext cx="238125" cy="646113"/>
          </a:xfrm>
          <a:prstGeom prst="rect">
            <a:avLst/>
          </a:prstGeom>
          <a:noFill/>
          <a:ln w="9525">
            <a:noFill/>
            <a:miter lim="800000"/>
            <a:headEnd/>
            <a:tailEnd/>
          </a:ln>
        </p:spPr>
        <p:txBody>
          <a:bodyPr wrap="none">
            <a:spAutoFit/>
          </a:bodyPr>
          <a:lstStyle/>
          <a:p>
            <a:r>
              <a:rPr lang="es-MX"/>
              <a:t> </a:t>
            </a:r>
            <a:endParaRPr lang="es-ES"/>
          </a:p>
          <a:p>
            <a:endParaRPr lang="es-ES"/>
          </a:p>
        </p:txBody>
      </p:sp>
      <p:sp>
        <p:nvSpPr>
          <p:cNvPr id="93192" name="9 CuadroTexto"/>
          <p:cNvSpPr txBox="1">
            <a:spLocks noChangeArrowheads="1"/>
          </p:cNvSpPr>
          <p:nvPr/>
        </p:nvSpPr>
        <p:spPr bwMode="auto">
          <a:xfrm>
            <a:off x="1116013" y="3284538"/>
            <a:ext cx="7143750" cy="2247900"/>
          </a:xfrm>
          <a:prstGeom prst="rect">
            <a:avLst/>
          </a:prstGeom>
          <a:noFill/>
          <a:ln w="9525">
            <a:noFill/>
            <a:miter lim="800000"/>
            <a:headEnd/>
            <a:tailEnd/>
          </a:ln>
        </p:spPr>
        <p:txBody>
          <a:bodyPr>
            <a:spAutoFit/>
          </a:bodyPr>
          <a:lstStyle/>
          <a:p>
            <a:pPr>
              <a:buFont typeface="Arial" charset="0"/>
              <a:buChar char="•"/>
            </a:pPr>
            <a:r>
              <a:rPr lang="es-MX" sz="2000"/>
              <a:t>La distribución de los soportes que contengan datos de carácter personal se realizará cifrando dichos datos, o bien,</a:t>
            </a:r>
          </a:p>
          <a:p>
            <a:pPr>
              <a:buFont typeface="Arial" charset="0"/>
              <a:buChar char="•"/>
            </a:pPr>
            <a:endParaRPr lang="es-MX" sz="2000"/>
          </a:p>
          <a:p>
            <a:pPr>
              <a:buFont typeface="Arial" charset="0"/>
              <a:buChar char="•"/>
            </a:pPr>
            <a:endParaRPr lang="es-MX" sz="2000"/>
          </a:p>
          <a:p>
            <a:pPr>
              <a:buFont typeface="Arial" charset="0"/>
              <a:buChar char="•"/>
            </a:pPr>
            <a:r>
              <a:rPr lang="es-MX" sz="2000"/>
              <a:t>La utilización de cualquier otro mecanismo que garantice que la información personal no sea inteligible ni manipulada durante su traslado o transmisión.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2 Marcador de contenido"/>
          <p:cNvSpPr>
            <a:spLocks noGrp="1"/>
          </p:cNvSpPr>
          <p:nvPr>
            <p:ph idx="1"/>
          </p:nvPr>
        </p:nvSpPr>
        <p:spPr/>
        <p:txBody>
          <a:bodyPr/>
          <a:lstStyle/>
          <a:p>
            <a:pPr algn="just" eaLnBrk="1" hangingPunct="1">
              <a:buFont typeface="Arial" charset="0"/>
              <a:buNone/>
            </a:pPr>
            <a:r>
              <a:rPr lang="es-MX" b="1" smtClean="0">
                <a:solidFill>
                  <a:srgbClr val="C00000"/>
                </a:solidFill>
              </a:rPr>
              <a:t>X. Procedimientos para la realización de auditorías, en su caso</a:t>
            </a:r>
            <a:endParaRPr lang="es-ES" b="1" smtClean="0">
              <a:solidFill>
                <a:srgbClr val="C00000"/>
              </a:solidFill>
            </a:endParaRPr>
          </a:p>
        </p:txBody>
      </p:sp>
      <p:sp>
        <p:nvSpPr>
          <p:cNvPr id="4" name="3 Título"/>
          <p:cNvSpPr>
            <a:spLocks noGrp="1"/>
          </p:cNvSpPr>
          <p:nvPr>
            <p:ph type="title"/>
          </p:nvPr>
        </p:nvSpPr>
        <p:spPr>
          <a:xfrm>
            <a:off x="395288" y="0"/>
            <a:ext cx="7921625" cy="1143000"/>
          </a:xfrm>
        </p:spPr>
        <p:txBody>
          <a:bodyPr/>
          <a:lstStyle/>
          <a:p>
            <a:pPr eaLnBrk="1" hangingPunct="1">
              <a:defRPr/>
            </a:pPr>
            <a:r>
              <a:rPr lang="es-MX" dirty="0" smtClean="0"/>
              <a:t>Nivel Medio y Alto</a:t>
            </a:r>
            <a:endParaRPr lang="es-ES"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95238" name="7 Subtítulo"/>
          <p:cNvSpPr>
            <a:spLocks noGrp="1"/>
          </p:cNvSpPr>
          <p:nvPr>
            <p:ph type="subTitle" idx="1"/>
          </p:nvPr>
        </p:nvSpPr>
        <p:spPr>
          <a:xfrm>
            <a:off x="468313" y="2636838"/>
            <a:ext cx="8175625" cy="3286125"/>
          </a:xfrm>
        </p:spPr>
        <p:txBody>
          <a:bodyPr/>
          <a:lstStyle/>
          <a:p>
            <a:pPr algn="just" eaLnBrk="1" hangingPunct="1"/>
            <a:r>
              <a:rPr lang="es-ES" smtClean="0">
                <a:solidFill>
                  <a:schemeClr val="tx1"/>
                </a:solidFill>
              </a:rPr>
              <a:t>Auditoría  es el proceso de revisión que se lleve a cabo con el fin de emitir una opinión acerca del cumplimiento de las disposiciones establecidas en la normatividad que regula, en este caso la materia de protección de datos personales</a:t>
            </a: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684213" y="2420938"/>
            <a:ext cx="8034337" cy="3286125"/>
          </a:xfrm>
        </p:spPr>
        <p:txBody>
          <a:bodyPr>
            <a:normAutofit fontScale="92500" lnSpcReduction="10000"/>
          </a:bodyPr>
          <a:lstStyle/>
          <a:p>
            <a:pPr algn="just" eaLnBrk="1" hangingPunct="1">
              <a:defRPr/>
            </a:pPr>
            <a:r>
              <a:rPr lang="es-ES" dirty="0" smtClean="0">
                <a:solidFill>
                  <a:schemeClr val="tx1"/>
                </a:solidFill>
              </a:rPr>
              <a:t>Las medidas de seguridad implementadas para la protección de los sistemas de datos personales se someterán,  </a:t>
            </a:r>
            <a:r>
              <a:rPr lang="es-ES" b="1" dirty="0" smtClean="0">
                <a:solidFill>
                  <a:schemeClr val="tx1"/>
                </a:solidFill>
                <a:latin typeface="Arial" pitchFamily="34" charset="0"/>
                <a:cs typeface="Arial" pitchFamily="34" charset="0"/>
              </a:rPr>
              <a:t>al menos cada dos años </a:t>
            </a:r>
            <a:r>
              <a:rPr lang="es-ES" dirty="0" smtClean="0">
                <a:solidFill>
                  <a:schemeClr val="tx1"/>
                </a:solidFill>
              </a:rPr>
              <a:t>a una auditoría  la cual puede ser:</a:t>
            </a:r>
          </a:p>
          <a:p>
            <a:pPr eaLnBrk="1" hangingPunct="1">
              <a:defRPr/>
            </a:pPr>
            <a:endParaRPr lang="es-ES" dirty="0" smtClean="0">
              <a:solidFill>
                <a:schemeClr val="tx1"/>
              </a:solidFill>
            </a:endParaRPr>
          </a:p>
          <a:p>
            <a:pPr marL="355600" indent="-355600" algn="just" eaLnBrk="1" hangingPunct="1">
              <a:buFont typeface="Wingdings" pitchFamily="2" charset="2"/>
              <a:buChar char="ü"/>
              <a:defRPr/>
            </a:pPr>
            <a:r>
              <a:rPr lang="es-ES" dirty="0" smtClean="0">
                <a:solidFill>
                  <a:schemeClr val="tx1"/>
                </a:solidFill>
              </a:rPr>
              <a:t>Interna o </a:t>
            </a:r>
          </a:p>
          <a:p>
            <a:pPr marL="355600" indent="-355600" algn="just" eaLnBrk="1" hangingPunct="1">
              <a:buFont typeface="Wingdings" pitchFamily="2" charset="2"/>
              <a:buChar char="ü"/>
              <a:defRPr/>
            </a:pPr>
            <a:r>
              <a:rPr lang="es-ES" dirty="0" smtClean="0">
                <a:solidFill>
                  <a:schemeClr val="tx1"/>
                </a:solidFill>
              </a:rPr>
              <a:t>Externa</a:t>
            </a: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CuadroTexto"/>
          <p:cNvSpPr txBox="1">
            <a:spLocks noChangeArrowheads="1"/>
          </p:cNvSpPr>
          <p:nvPr/>
        </p:nvSpPr>
        <p:spPr bwMode="auto">
          <a:xfrm>
            <a:off x="323850" y="333375"/>
            <a:ext cx="6192838" cy="460375"/>
          </a:xfrm>
          <a:prstGeom prst="rect">
            <a:avLst/>
          </a:prstGeom>
          <a:noFill/>
          <a:ln w="9525">
            <a:noFill/>
            <a:miter lim="800000"/>
            <a:headEnd/>
            <a:tailEnd/>
          </a:ln>
        </p:spPr>
        <p:txBody>
          <a:bodyPr>
            <a:spAutoFit/>
          </a:bodyPr>
          <a:lstStyle/>
          <a:p>
            <a:r>
              <a:rPr lang="es-ES" sz="2400" b="1">
                <a:solidFill>
                  <a:schemeClr val="bg1"/>
                </a:solidFill>
                <a:latin typeface="Calibri" pitchFamily="34" charset="0"/>
              </a:rPr>
              <a:t>Tipos de Seguridad	</a:t>
            </a:r>
          </a:p>
        </p:txBody>
      </p:sp>
      <p:sp>
        <p:nvSpPr>
          <p:cNvPr id="23555" name="3 CuadroTexto"/>
          <p:cNvSpPr txBox="1">
            <a:spLocks noChangeArrowheads="1"/>
          </p:cNvSpPr>
          <p:nvPr/>
        </p:nvSpPr>
        <p:spPr bwMode="auto">
          <a:xfrm>
            <a:off x="323850" y="1557338"/>
            <a:ext cx="8351838" cy="4246562"/>
          </a:xfrm>
          <a:prstGeom prst="rect">
            <a:avLst/>
          </a:prstGeom>
          <a:noFill/>
          <a:ln w="9525">
            <a:noFill/>
            <a:miter lim="800000"/>
            <a:headEnd/>
            <a:tailEnd/>
          </a:ln>
        </p:spPr>
        <p:txBody>
          <a:bodyPr>
            <a:spAutoFit/>
          </a:bodyPr>
          <a:lstStyle/>
          <a:p>
            <a:pPr algn="just">
              <a:lnSpc>
                <a:spcPct val="150000"/>
              </a:lnSpc>
            </a:pPr>
            <a:r>
              <a:rPr lang="es-ES">
                <a:latin typeface="Calibri" pitchFamily="34" charset="0"/>
              </a:rPr>
              <a:t>III. </a:t>
            </a:r>
            <a:r>
              <a:rPr lang="es-ES" b="1">
                <a:solidFill>
                  <a:srgbClr val="93117E"/>
                </a:solidFill>
                <a:latin typeface="Calibri" pitchFamily="34" charset="0"/>
              </a:rPr>
              <a:t>De desarrollo y aplicaciones.- </a:t>
            </a:r>
            <a:r>
              <a:rPr lang="es-ES">
                <a:latin typeface="Calibri" pitchFamily="34" charset="0"/>
              </a:rPr>
              <a:t>Corresponde a las autorizaciones con las que deberá contar la creación o tratamiento de sistemas de datos personales, según su importancia, para garantizar el adecuado desarrollo y uso de los datos, previendo la participación de usuarios, la separación de entornos, la metodología a seguir, ciclos de vida y gestión, así como las consideraciones especiales respecto de aplicaciones y pruebas;</a:t>
            </a:r>
          </a:p>
          <a:p>
            <a:pPr algn="just">
              <a:lnSpc>
                <a:spcPct val="150000"/>
              </a:lnSpc>
            </a:pPr>
            <a:endParaRPr lang="es-ES">
              <a:latin typeface="Calibri" pitchFamily="34" charset="0"/>
            </a:endParaRPr>
          </a:p>
          <a:p>
            <a:pPr algn="just">
              <a:lnSpc>
                <a:spcPct val="150000"/>
              </a:lnSpc>
            </a:pPr>
            <a:r>
              <a:rPr lang="es-ES">
                <a:latin typeface="Calibri" pitchFamily="34" charset="0"/>
              </a:rPr>
              <a:t>IV. </a:t>
            </a:r>
            <a:r>
              <a:rPr lang="es-ES" b="1">
                <a:solidFill>
                  <a:srgbClr val="93117E"/>
                </a:solidFill>
                <a:latin typeface="Calibri" pitchFamily="34" charset="0"/>
              </a:rPr>
              <a:t>De cifrado.- </a:t>
            </a:r>
            <a:r>
              <a:rPr lang="es-ES">
                <a:latin typeface="Calibri" pitchFamily="34" charset="0"/>
              </a:rPr>
              <a:t>Consiste en la implementación de algoritmos, claves, contraseñas, así como dispositivos concretos de protección que garanticen la integralidad y confidencialidad de la información; y</a:t>
            </a:r>
          </a:p>
        </p:txBody>
      </p:sp>
      <p:sp>
        <p:nvSpPr>
          <p:cNvPr id="23556" name="5 CuadroTexto"/>
          <p:cNvSpPr txBox="1">
            <a:spLocks noChangeArrowheads="1"/>
          </p:cNvSpPr>
          <p:nvPr/>
        </p:nvSpPr>
        <p:spPr bwMode="auto">
          <a:xfrm>
            <a:off x="4859338" y="5732463"/>
            <a:ext cx="3889375" cy="369887"/>
          </a:xfrm>
          <a:prstGeom prst="rect">
            <a:avLst/>
          </a:prstGeom>
          <a:noFill/>
          <a:ln w="9525">
            <a:noFill/>
            <a:miter lim="800000"/>
            <a:headEnd/>
            <a:tailEnd/>
          </a:ln>
        </p:spPr>
        <p:txBody>
          <a:bodyPr>
            <a:spAutoFit/>
          </a:bodyPr>
          <a:lstStyle/>
          <a:p>
            <a:pPr algn="r"/>
            <a:r>
              <a:rPr lang="es-ES" b="1">
                <a:latin typeface="Calibri" pitchFamily="34" charset="0"/>
              </a:rPr>
              <a:t> </a:t>
            </a:r>
            <a:r>
              <a:rPr lang="es-ES" sz="1400" b="1">
                <a:latin typeface="Calibri" pitchFamily="34" charset="0"/>
              </a:rPr>
              <a:t>(Art. 14 apartado A de la LPDPDF)</a:t>
            </a:r>
            <a:endParaRPr lang="es-ES" sz="1400" b="1"/>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539750" y="2636838"/>
            <a:ext cx="8204200" cy="3398837"/>
          </a:xfrm>
        </p:spPr>
        <p:txBody>
          <a:bodyPr>
            <a:normAutofit fontScale="62500" lnSpcReduction="20000"/>
          </a:bodyPr>
          <a:lstStyle/>
          <a:p>
            <a:pPr algn="just" eaLnBrk="1" hangingPunct="1">
              <a:defRPr/>
            </a:pPr>
            <a:r>
              <a:rPr lang="es-ES" dirty="0" smtClean="0">
                <a:solidFill>
                  <a:schemeClr val="tx1"/>
                </a:solidFill>
              </a:rPr>
              <a:t>La finalidad de la auditoría es:</a:t>
            </a:r>
          </a:p>
          <a:p>
            <a:pPr algn="just" eaLnBrk="1" hangingPunct="1">
              <a:buFont typeface="Arial" pitchFamily="34" charset="0"/>
              <a:buChar char="•"/>
              <a:defRPr/>
            </a:pPr>
            <a:endParaRPr lang="es-ES" sz="800" dirty="0" smtClean="0">
              <a:solidFill>
                <a:schemeClr val="tx1"/>
              </a:solidFill>
            </a:endParaRPr>
          </a:p>
          <a:p>
            <a:pPr lvl="1" indent="-279400" algn="just" eaLnBrk="1" hangingPunct="1">
              <a:lnSpc>
                <a:spcPct val="170000"/>
              </a:lnSpc>
              <a:buFont typeface="Wingdings" pitchFamily="2" charset="2"/>
              <a:buChar char="ü"/>
              <a:defRPr/>
            </a:pPr>
            <a:r>
              <a:rPr lang="es-ES" dirty="0" smtClean="0">
                <a:solidFill>
                  <a:schemeClr val="tx1"/>
                </a:solidFill>
              </a:rPr>
              <a:t>Verificar el cumplimiento de las disposiciones establecidas en el documento de seguridad para proteger los datos contenidos en el sistema.</a:t>
            </a:r>
          </a:p>
          <a:p>
            <a:pPr lvl="1" indent="-279400" algn="just" eaLnBrk="1" hangingPunct="1">
              <a:lnSpc>
                <a:spcPct val="170000"/>
              </a:lnSpc>
              <a:buFont typeface="Wingdings" pitchFamily="2" charset="2"/>
              <a:buChar char="ü"/>
              <a:defRPr/>
            </a:pPr>
            <a:r>
              <a:rPr lang="es-ES" dirty="0" smtClean="0">
                <a:solidFill>
                  <a:schemeClr val="tx1"/>
                </a:solidFill>
              </a:rPr>
              <a:t>Identificar las deficiencias.</a:t>
            </a:r>
          </a:p>
          <a:p>
            <a:pPr lvl="1" indent="-279400" algn="just" eaLnBrk="1" hangingPunct="1">
              <a:lnSpc>
                <a:spcPct val="170000"/>
              </a:lnSpc>
              <a:buFont typeface="Wingdings" pitchFamily="2" charset="2"/>
              <a:buChar char="ü"/>
              <a:defRPr/>
            </a:pPr>
            <a:r>
              <a:rPr lang="es-ES" dirty="0" smtClean="0">
                <a:solidFill>
                  <a:schemeClr val="tx1"/>
                </a:solidFill>
              </a:rPr>
              <a:t>Proponer las medidas preventivas, correctivas o complementarias necesarias.</a:t>
            </a:r>
          </a:p>
          <a:p>
            <a:pPr lvl="1" indent="-279400" algn="just" eaLnBrk="1" hangingPunct="1">
              <a:lnSpc>
                <a:spcPct val="170000"/>
              </a:lnSpc>
              <a:buFont typeface="Wingdings" pitchFamily="2" charset="2"/>
              <a:buChar char="ü"/>
              <a:defRPr/>
            </a:pPr>
            <a:r>
              <a:rPr lang="es-ES" dirty="0" smtClean="0">
                <a:solidFill>
                  <a:schemeClr val="tx1"/>
                </a:solidFill>
              </a:rPr>
              <a:t>Revisar que el documento de seguridad haya sido elaborado conforme a lo establecido en la Ley y los Lineamientos.</a:t>
            </a:r>
          </a:p>
          <a:p>
            <a:pPr algn="just" eaLnBrk="1" hangingPunct="1">
              <a:buFont typeface="Arial" pitchFamily="34" charset="0"/>
              <a:buChar char="•"/>
              <a:defRPr/>
            </a:pPr>
            <a:endParaRPr lang="es-MX" dirty="0" smtClean="0">
              <a:solidFill>
                <a:schemeClr val="tx1"/>
              </a:solidFill>
            </a:endParaRPr>
          </a:p>
        </p:txBody>
      </p:sp>
      <p:sp>
        <p:nvSpPr>
          <p:cNvPr id="5"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500063" y="2857500"/>
            <a:ext cx="7186612" cy="2857500"/>
          </a:xfrm>
        </p:spPr>
        <p:txBody>
          <a:bodyPr>
            <a:normAutofit fontScale="70000" lnSpcReduction="20000"/>
          </a:bodyPr>
          <a:lstStyle/>
          <a:p>
            <a:pPr algn="just" eaLnBrk="1" hangingPunct="1">
              <a:defRPr/>
            </a:pPr>
            <a:r>
              <a:rPr lang="es-MX" dirty="0" smtClean="0">
                <a:solidFill>
                  <a:schemeClr val="tx1"/>
                </a:solidFill>
              </a:rPr>
              <a:t>El responsable del sistema debe:</a:t>
            </a:r>
          </a:p>
          <a:p>
            <a:pPr algn="just" eaLnBrk="1" hangingPunct="1">
              <a:defRPr/>
            </a:pPr>
            <a:endParaRPr lang="es-MX" dirty="0" smtClean="0">
              <a:solidFill>
                <a:schemeClr val="tx1"/>
              </a:solidFill>
            </a:endParaRPr>
          </a:p>
          <a:p>
            <a:pPr algn="just" eaLnBrk="1" hangingPunct="1">
              <a:lnSpc>
                <a:spcPct val="170000"/>
              </a:lnSpc>
              <a:buFont typeface="Wingdings" pitchFamily="2" charset="2"/>
              <a:buChar char="ü"/>
              <a:defRPr/>
            </a:pPr>
            <a:r>
              <a:rPr lang="es-MX" dirty="0" smtClean="0">
                <a:solidFill>
                  <a:schemeClr val="tx1"/>
                </a:solidFill>
              </a:rPr>
              <a:t>Comunicar al Instituto el resultado de la auditoría, </a:t>
            </a:r>
            <a:r>
              <a:rPr lang="es-ES" dirty="0" smtClean="0">
                <a:solidFill>
                  <a:schemeClr val="tx1"/>
                </a:solidFill>
              </a:rPr>
              <a:t>dentro de los 20 días hábiles siguientes a su emisión. </a:t>
            </a:r>
          </a:p>
          <a:p>
            <a:pPr algn="just" eaLnBrk="1" hangingPunct="1">
              <a:lnSpc>
                <a:spcPct val="170000"/>
              </a:lnSpc>
              <a:buFont typeface="Wingdings" pitchFamily="2" charset="2"/>
              <a:buChar char="ü"/>
              <a:defRPr/>
            </a:pPr>
            <a:r>
              <a:rPr lang="es-ES" dirty="0" smtClean="0">
                <a:solidFill>
                  <a:schemeClr val="tx1"/>
                </a:solidFill>
              </a:rPr>
              <a:t>Informar de la adopción de las medidas correctivas derivadas de la auditoría.</a:t>
            </a:r>
            <a:endParaRPr lang="es-ES" dirty="0">
              <a:solidFill>
                <a:schemeClr val="tx1"/>
              </a:solidFill>
            </a:endParaRPr>
          </a:p>
        </p:txBody>
      </p:sp>
      <p:sp>
        <p:nvSpPr>
          <p:cNvPr id="98311" name="4 Rectángulo"/>
          <p:cNvSpPr>
            <a:spLocks noChangeArrowheads="1"/>
          </p:cNvSpPr>
          <p:nvPr/>
        </p:nvSpPr>
        <p:spPr bwMode="auto">
          <a:xfrm>
            <a:off x="4500563" y="5786438"/>
            <a:ext cx="3738562" cy="369887"/>
          </a:xfrm>
          <a:prstGeom prst="rect">
            <a:avLst/>
          </a:prstGeom>
          <a:noFill/>
          <a:ln w="9525">
            <a:noFill/>
            <a:miter lim="800000"/>
            <a:headEnd/>
            <a:tailEnd/>
          </a:ln>
        </p:spPr>
        <p:txBody>
          <a:bodyPr wrap="none">
            <a:spAutoFit/>
          </a:bodyPr>
          <a:lstStyle/>
          <a:p>
            <a:r>
              <a:rPr lang="es-MX"/>
              <a:t>Numeral 16, II. b) de los Lineamientos</a:t>
            </a:r>
            <a:endParaRPr lang="es-ES"/>
          </a:p>
        </p:txBody>
      </p:sp>
      <p:sp>
        <p:nvSpPr>
          <p:cNvPr id="6"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468313" y="2708275"/>
            <a:ext cx="8031162" cy="2857500"/>
          </a:xfrm>
        </p:spPr>
        <p:txBody>
          <a:bodyPr>
            <a:normAutofit fontScale="70000" lnSpcReduction="20000"/>
          </a:bodyPr>
          <a:lstStyle/>
          <a:p>
            <a:pPr algn="just" eaLnBrk="1" hangingPunct="1">
              <a:defRPr/>
            </a:pPr>
            <a:r>
              <a:rPr lang="es-MX" dirty="0" smtClean="0">
                <a:solidFill>
                  <a:schemeClr val="tx1"/>
                </a:solidFill>
              </a:rPr>
              <a:t>El responsable del sistema debe:</a:t>
            </a:r>
          </a:p>
          <a:p>
            <a:pPr algn="just" eaLnBrk="1" hangingPunct="1">
              <a:defRPr/>
            </a:pPr>
            <a:endParaRPr lang="es-MX" dirty="0" smtClean="0">
              <a:solidFill>
                <a:schemeClr val="tx1"/>
              </a:solidFill>
            </a:endParaRPr>
          </a:p>
          <a:p>
            <a:pPr marL="355600" indent="-355600" algn="just" eaLnBrk="1" hangingPunct="1">
              <a:lnSpc>
                <a:spcPct val="170000"/>
              </a:lnSpc>
              <a:buFont typeface="Wingdings" pitchFamily="2" charset="2"/>
              <a:buChar char="ü"/>
              <a:defRPr/>
            </a:pPr>
            <a:r>
              <a:rPr lang="es-MX" dirty="0" smtClean="0">
                <a:solidFill>
                  <a:schemeClr val="tx1"/>
                </a:solidFill>
              </a:rPr>
              <a:t>Comunicar al Instituto el resultado de la auditoría, </a:t>
            </a:r>
            <a:r>
              <a:rPr lang="es-ES" dirty="0" smtClean="0">
                <a:solidFill>
                  <a:schemeClr val="tx1"/>
                </a:solidFill>
              </a:rPr>
              <a:t>dentro de los 20 días hábiles siguientes a su emisión. </a:t>
            </a:r>
          </a:p>
          <a:p>
            <a:pPr marL="355600" indent="-355600" algn="just" eaLnBrk="1" hangingPunct="1">
              <a:lnSpc>
                <a:spcPct val="170000"/>
              </a:lnSpc>
              <a:buFont typeface="Wingdings" pitchFamily="2" charset="2"/>
              <a:buChar char="ü"/>
              <a:defRPr/>
            </a:pPr>
            <a:r>
              <a:rPr lang="es-ES" dirty="0" smtClean="0">
                <a:solidFill>
                  <a:schemeClr val="tx1"/>
                </a:solidFill>
              </a:rPr>
              <a:t>Informar de la adopción de las medidas correctivas derivadas de la auditoría.</a:t>
            </a:r>
            <a:endParaRPr lang="es-ES" dirty="0">
              <a:solidFill>
                <a:schemeClr val="tx1"/>
              </a:solidFill>
            </a:endParaRPr>
          </a:p>
        </p:txBody>
      </p:sp>
      <p:sp>
        <p:nvSpPr>
          <p:cNvPr id="99335" name="4 Rectángulo"/>
          <p:cNvSpPr>
            <a:spLocks noChangeArrowheads="1"/>
          </p:cNvSpPr>
          <p:nvPr/>
        </p:nvSpPr>
        <p:spPr bwMode="auto">
          <a:xfrm>
            <a:off x="4500563" y="5786438"/>
            <a:ext cx="3738562" cy="369887"/>
          </a:xfrm>
          <a:prstGeom prst="rect">
            <a:avLst/>
          </a:prstGeom>
          <a:noFill/>
          <a:ln w="9525">
            <a:noFill/>
            <a:miter lim="800000"/>
            <a:headEnd/>
            <a:tailEnd/>
          </a:ln>
        </p:spPr>
        <p:txBody>
          <a:bodyPr wrap="none">
            <a:spAutoFit/>
          </a:bodyPr>
          <a:lstStyle/>
          <a:p>
            <a:r>
              <a:rPr lang="es-MX"/>
              <a:t>Numeral 16, II. A) de los Lineamientos</a:t>
            </a:r>
            <a:endParaRPr lang="es-ES"/>
          </a:p>
        </p:txBody>
      </p:sp>
      <p:sp>
        <p:nvSpPr>
          <p:cNvPr id="99336" name="5 CuadroTexto"/>
          <p:cNvSpPr txBox="1">
            <a:spLocks noChangeArrowheads="1"/>
          </p:cNvSpPr>
          <p:nvPr/>
        </p:nvSpPr>
        <p:spPr bwMode="auto">
          <a:xfrm>
            <a:off x="1500188" y="428625"/>
            <a:ext cx="6215062" cy="369888"/>
          </a:xfrm>
          <a:prstGeom prst="rect">
            <a:avLst/>
          </a:prstGeom>
          <a:noFill/>
          <a:ln w="9525">
            <a:noFill/>
            <a:miter lim="800000"/>
            <a:headEnd/>
            <a:tailEnd/>
          </a:ln>
        </p:spPr>
        <p:txBody>
          <a:bodyPr>
            <a:spAutoFit/>
          </a:bodyPr>
          <a:lstStyle/>
          <a:p>
            <a:endParaRPr lang="es-ES"/>
          </a:p>
        </p:txBody>
      </p:sp>
      <p:sp>
        <p:nvSpPr>
          <p:cNvPr id="9"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100358" name="7 Subtítulo"/>
          <p:cNvSpPr>
            <a:spLocks noGrp="1"/>
          </p:cNvSpPr>
          <p:nvPr>
            <p:ph type="subTitle" idx="1"/>
          </p:nvPr>
        </p:nvSpPr>
        <p:spPr>
          <a:xfrm>
            <a:off x="285750" y="2276475"/>
            <a:ext cx="8607425" cy="3438525"/>
          </a:xfrm>
        </p:spPr>
        <p:txBody>
          <a:bodyPr/>
          <a:lstStyle/>
          <a:p>
            <a:pPr algn="just" eaLnBrk="1" hangingPunct="1">
              <a:lnSpc>
                <a:spcPct val="150000"/>
              </a:lnSpc>
            </a:pPr>
            <a:r>
              <a:rPr lang="es-ES" sz="2000" smtClean="0">
                <a:solidFill>
                  <a:schemeClr val="tx1"/>
                </a:solidFill>
              </a:rPr>
              <a:t>Los 120 días hábiles, establecidos en el artículo cuarto transitorio de los </a:t>
            </a:r>
            <a:r>
              <a:rPr lang="es-ES" sz="2000" i="1" smtClean="0">
                <a:solidFill>
                  <a:schemeClr val="tx1"/>
                </a:solidFill>
              </a:rPr>
              <a:t>Lineamientos</a:t>
            </a:r>
            <a:r>
              <a:rPr lang="es-ES" sz="2000" smtClean="0">
                <a:solidFill>
                  <a:schemeClr val="tx1"/>
                </a:solidFill>
              </a:rPr>
              <a:t>, transcurrieron del 27 de octubre del 2009 al 11 de mayo de 2010. </a:t>
            </a:r>
          </a:p>
          <a:p>
            <a:pPr algn="just" eaLnBrk="1" hangingPunct="1"/>
            <a:endParaRPr lang="es-ES" sz="2000" smtClean="0">
              <a:solidFill>
                <a:schemeClr val="tx1"/>
              </a:solidFill>
            </a:endParaRPr>
          </a:p>
          <a:p>
            <a:pPr algn="just" eaLnBrk="1" hangingPunct="1">
              <a:lnSpc>
                <a:spcPct val="150000"/>
              </a:lnSpc>
            </a:pPr>
            <a:r>
              <a:rPr lang="es-ES" sz="2000" smtClean="0">
                <a:solidFill>
                  <a:schemeClr val="tx1"/>
                </a:solidFill>
              </a:rPr>
              <a:t>Es a partir de entonces que se considera que los entes obligados están en condiciones de cumplir con las medidas de seguridad exigidas por la </a:t>
            </a:r>
            <a:r>
              <a:rPr lang="es-ES" sz="2000" i="1" smtClean="0">
                <a:solidFill>
                  <a:schemeClr val="tx1"/>
                </a:solidFill>
              </a:rPr>
              <a:t>Ley</a:t>
            </a:r>
            <a:r>
              <a:rPr lang="es-ES" sz="2000" smtClean="0">
                <a:solidFill>
                  <a:schemeClr val="tx1"/>
                </a:solidFill>
              </a:rPr>
              <a:t> de la materia, toda vez que ya tuvieron un término para poder realizar las adecuaciones pertinentes.</a:t>
            </a:r>
          </a:p>
        </p:txBody>
      </p:sp>
      <p:sp>
        <p:nvSpPr>
          <p:cNvPr id="100359" name="4 Rectángulo"/>
          <p:cNvSpPr>
            <a:spLocks noChangeArrowheads="1"/>
          </p:cNvSpPr>
          <p:nvPr/>
        </p:nvSpPr>
        <p:spPr bwMode="auto">
          <a:xfrm>
            <a:off x="4500563" y="5786438"/>
            <a:ext cx="3738562" cy="369887"/>
          </a:xfrm>
          <a:prstGeom prst="rect">
            <a:avLst/>
          </a:prstGeom>
          <a:noFill/>
          <a:ln w="9525">
            <a:noFill/>
            <a:miter lim="800000"/>
            <a:headEnd/>
            <a:tailEnd/>
          </a:ln>
        </p:spPr>
        <p:txBody>
          <a:bodyPr wrap="none">
            <a:spAutoFit/>
          </a:bodyPr>
          <a:lstStyle/>
          <a:p>
            <a:r>
              <a:rPr lang="es-MX"/>
              <a:t>Numeral 16, II. b) de los Lineamientos</a:t>
            </a:r>
            <a:endParaRPr lang="es-ES"/>
          </a:p>
        </p:txBody>
      </p:sp>
      <p:sp>
        <p:nvSpPr>
          <p:cNvPr id="6"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ln w="9525">
            <a:noFill/>
            <a:miter lim="800000"/>
            <a:headEnd/>
            <a:tailEnd/>
          </a:ln>
        </p:spPr>
        <p:txBody>
          <a:bodyPr/>
          <a:lstStyle/>
          <a:p>
            <a:endParaRPr lang="es-MX"/>
          </a:p>
        </p:txBody>
      </p:sp>
      <p:sp>
        <p:nvSpPr>
          <p:cNvPr id="7" name="6 Título"/>
          <p:cNvSpPr>
            <a:spLocks noGrp="1"/>
          </p:cNvSpPr>
          <p:nvPr>
            <p:ph type="ctrTitle"/>
          </p:nvPr>
        </p:nvSpPr>
        <p:spPr>
          <a:xfrm>
            <a:off x="1928794" y="1214422"/>
            <a:ext cx="4429156" cy="1000133"/>
          </a:xfrm>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es-MX" b="1" dirty="0" smtClean="0">
                <a:latin typeface="Arial" pitchFamily="34" charset="0"/>
                <a:cs typeface="Arial" pitchFamily="34" charset="0"/>
              </a:rPr>
              <a:t>Auditoría</a:t>
            </a:r>
            <a:endParaRPr lang="es-ES" b="1" dirty="0">
              <a:latin typeface="Arial" pitchFamily="34" charset="0"/>
              <a:cs typeface="Arial" pitchFamily="34" charset="0"/>
            </a:endParaRPr>
          </a:p>
        </p:txBody>
      </p:sp>
      <p:sp>
        <p:nvSpPr>
          <p:cNvPr id="8" name="7 Subtítulo"/>
          <p:cNvSpPr>
            <a:spLocks noGrp="1"/>
          </p:cNvSpPr>
          <p:nvPr>
            <p:ph type="subTitle" idx="1"/>
          </p:nvPr>
        </p:nvSpPr>
        <p:spPr>
          <a:xfrm>
            <a:off x="500063" y="2492375"/>
            <a:ext cx="8393112" cy="3222625"/>
          </a:xfrm>
        </p:spPr>
        <p:txBody>
          <a:bodyPr>
            <a:normAutofit fontScale="70000" lnSpcReduction="20000"/>
          </a:bodyPr>
          <a:lstStyle/>
          <a:p>
            <a:pPr algn="just" eaLnBrk="1" hangingPunct="1">
              <a:lnSpc>
                <a:spcPct val="170000"/>
              </a:lnSpc>
              <a:defRPr/>
            </a:pPr>
            <a:r>
              <a:rPr lang="es-ES" dirty="0" smtClean="0">
                <a:solidFill>
                  <a:schemeClr val="tx1"/>
                </a:solidFill>
              </a:rPr>
              <a:t>A más tardar para el </a:t>
            </a:r>
            <a:r>
              <a:rPr lang="es-ES" u="sng" dirty="0" smtClean="0">
                <a:solidFill>
                  <a:schemeClr val="tx1"/>
                </a:solidFill>
              </a:rPr>
              <a:t>11 de mayo del 2012</a:t>
            </a:r>
            <a:r>
              <a:rPr lang="es-ES" dirty="0" smtClean="0">
                <a:solidFill>
                  <a:schemeClr val="tx1"/>
                </a:solidFill>
              </a:rPr>
              <a:t>, se debe de haber iniciado con al menos una auditoría de las que se refiere el numeral 16, fracción II, inciso b), de los Lineamientos, con la finalidad de verificar el cumplimiento de las disposiciones contenidas en el documento de seguridad de los sistemas de datos personales que estén en su posesión, de acuerdo a las disposiciones aplicables.</a:t>
            </a:r>
            <a:endParaRPr lang="es-ES" dirty="0">
              <a:solidFill>
                <a:schemeClr val="tx1"/>
              </a:solidFill>
            </a:endParaRPr>
          </a:p>
        </p:txBody>
      </p:sp>
      <p:sp>
        <p:nvSpPr>
          <p:cNvPr id="101383" name="4 Rectángulo"/>
          <p:cNvSpPr>
            <a:spLocks noChangeArrowheads="1"/>
          </p:cNvSpPr>
          <p:nvPr/>
        </p:nvSpPr>
        <p:spPr bwMode="auto">
          <a:xfrm>
            <a:off x="4500563" y="5786438"/>
            <a:ext cx="3738562" cy="369887"/>
          </a:xfrm>
          <a:prstGeom prst="rect">
            <a:avLst/>
          </a:prstGeom>
          <a:noFill/>
          <a:ln w="9525">
            <a:noFill/>
            <a:miter lim="800000"/>
            <a:headEnd/>
            <a:tailEnd/>
          </a:ln>
        </p:spPr>
        <p:txBody>
          <a:bodyPr wrap="none">
            <a:spAutoFit/>
          </a:bodyPr>
          <a:lstStyle/>
          <a:p>
            <a:r>
              <a:rPr lang="es-MX"/>
              <a:t>Numeral 16, II. b) de los Lineamientos</a:t>
            </a:r>
            <a:endParaRPr lang="es-ES"/>
          </a:p>
        </p:txBody>
      </p:sp>
      <p:sp>
        <p:nvSpPr>
          <p:cNvPr id="6" name="1 Título"/>
          <p:cNvSpPr txBox="1">
            <a:spLocks/>
          </p:cNvSpPr>
          <p:nvPr/>
        </p:nvSpPr>
        <p:spPr bwMode="auto">
          <a:xfrm>
            <a:off x="250825" y="0"/>
            <a:ext cx="7921625" cy="1143000"/>
          </a:xfrm>
          <a:prstGeom prst="rect">
            <a:avLst/>
          </a:prstGeom>
          <a:noFill/>
          <a:ln w="9525">
            <a:noFill/>
            <a:miter lim="800000"/>
            <a:headEnd/>
            <a:tailEnd/>
          </a:ln>
        </p:spPr>
        <p:txBody>
          <a:bodyPr anchor="ctr"/>
          <a:lstStyle/>
          <a:p>
            <a:pPr>
              <a:defRPr/>
            </a:pPr>
            <a:r>
              <a:rPr lang="es-MX" sz="2800" b="1" dirty="0">
                <a:solidFill>
                  <a:schemeClr val="bg1"/>
                </a:solidFill>
                <a:effectLst>
                  <a:outerShdw blurRad="38100" dist="38100" dir="2700000" algn="tl">
                    <a:srgbClr val="000000">
                      <a:alpha val="43137"/>
                    </a:srgbClr>
                  </a:outerShdw>
                </a:effectLst>
                <a:latin typeface="+mj-lt"/>
                <a:ea typeface="+mj-ea"/>
                <a:cs typeface="+mj-cs"/>
              </a:rPr>
              <a:t>NIVEL MEDIO</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CuadroTexto"/>
          <p:cNvSpPr txBox="1">
            <a:spLocks noChangeArrowheads="1"/>
          </p:cNvSpPr>
          <p:nvPr/>
        </p:nvSpPr>
        <p:spPr bwMode="auto">
          <a:xfrm>
            <a:off x="971550" y="260350"/>
            <a:ext cx="6769100" cy="646113"/>
          </a:xfrm>
          <a:prstGeom prst="rect">
            <a:avLst/>
          </a:prstGeom>
          <a:noFill/>
          <a:ln w="9525">
            <a:noFill/>
            <a:miter lim="800000"/>
            <a:headEnd/>
            <a:tailEnd/>
          </a:ln>
        </p:spPr>
        <p:txBody>
          <a:bodyPr>
            <a:spAutoFit/>
          </a:bodyPr>
          <a:lstStyle/>
          <a:p>
            <a:pPr algn="ctr"/>
            <a:r>
              <a:rPr lang="es-MX" b="1">
                <a:solidFill>
                  <a:schemeClr val="bg1"/>
                </a:solidFill>
              </a:rPr>
              <a:t>PROCEDIMIENTO</a:t>
            </a:r>
          </a:p>
          <a:p>
            <a:pPr algn="ctr"/>
            <a:r>
              <a:rPr lang="es-MX" b="1">
                <a:solidFill>
                  <a:schemeClr val="bg1"/>
                </a:solidFill>
              </a:rPr>
              <a:t> PARA AUDITORIAS</a:t>
            </a:r>
            <a:endParaRPr lang="es-ES" b="1">
              <a:solidFill>
                <a:schemeClr val="bg1"/>
              </a:solidFill>
            </a:endParaRPr>
          </a:p>
        </p:txBody>
      </p:sp>
      <p:graphicFrame>
        <p:nvGraphicFramePr>
          <p:cNvPr id="3" name="2 Tabla"/>
          <p:cNvGraphicFramePr>
            <a:graphicFrameLocks noGrp="1"/>
          </p:cNvGraphicFramePr>
          <p:nvPr/>
        </p:nvGraphicFramePr>
        <p:xfrm>
          <a:off x="2700338" y="1341438"/>
          <a:ext cx="4241385" cy="5163977"/>
        </p:xfrm>
        <a:graphic>
          <a:graphicData uri="http://schemas.openxmlformats.org/drawingml/2006/table">
            <a:tbl>
              <a:tblPr/>
              <a:tblGrid>
                <a:gridCol w="669252"/>
                <a:gridCol w="669252"/>
                <a:gridCol w="669252"/>
                <a:gridCol w="895125"/>
                <a:gridCol w="669252"/>
                <a:gridCol w="669252"/>
              </a:tblGrid>
              <a:tr h="183876">
                <a:tc rowSpan="2">
                  <a:txBody>
                    <a:bodyPr/>
                    <a:lstStyle/>
                    <a:p>
                      <a:pPr algn="ctr" fontAlgn="b"/>
                      <a:r>
                        <a:rPr lang="es-MX" sz="800" b="0" i="0" u="none" strike="noStrike" dirty="0">
                          <a:solidFill>
                            <a:srgbClr val="000000"/>
                          </a:solidFill>
                          <a:latin typeface="Arial"/>
                        </a:rPr>
                        <a:t>Logo del Ente Público</a:t>
                      </a:r>
                    </a:p>
                  </a:txBody>
                  <a:tcPr marL="7362" marR="7362" marT="73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2066">
                <a:tc vMerge="1">
                  <a:txBody>
                    <a:bodyPr/>
                    <a:lstStyle/>
                    <a:p>
                      <a:endParaRPr lang="es-ES"/>
                    </a:p>
                  </a:txBody>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3876">
                <a:tc gridSpan="5">
                  <a:txBody>
                    <a:bodyPr/>
                    <a:lstStyle/>
                    <a:p>
                      <a:pPr algn="ctr" fontAlgn="b"/>
                      <a:r>
                        <a:rPr lang="es-ES" sz="900" b="1" i="0" u="none" strike="noStrike">
                          <a:solidFill>
                            <a:srgbClr val="FFFFFF"/>
                          </a:solidFill>
                          <a:latin typeface="Calibri"/>
                        </a:rPr>
                        <a:t>ENTE PUBLICO</a:t>
                      </a:r>
                    </a:p>
                  </a:txBody>
                  <a:tcPr marL="7362" marR="7362" marT="73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50497">
                <a:tc gridSpan="2">
                  <a:txBody>
                    <a:bodyPr/>
                    <a:lstStyle/>
                    <a:p>
                      <a:pPr algn="ctr" fontAlgn="ctr"/>
                      <a:r>
                        <a:rPr lang="es-ES" sz="900" b="0" i="0" u="none" strike="noStrike">
                          <a:solidFill>
                            <a:srgbClr val="000000"/>
                          </a:solidFill>
                          <a:latin typeface="Calibri"/>
                        </a:rPr>
                        <a:t>(REFERENCIA)</a:t>
                      </a:r>
                    </a:p>
                  </a:txBody>
                  <a:tcPr marL="7362" marR="7362" marT="73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gridSpan="2">
                  <a:txBody>
                    <a:bodyPr/>
                    <a:lstStyle/>
                    <a:p>
                      <a:pPr algn="ctr" fontAlgn="ctr"/>
                      <a:r>
                        <a:rPr lang="es-ES" sz="900" b="1" i="0" u="none" strike="noStrike">
                          <a:solidFill>
                            <a:srgbClr val="FFFFFF"/>
                          </a:solidFill>
                          <a:latin typeface="Calibri"/>
                        </a:rPr>
                        <a:t>PROCEDIMIENTO PARA AUDITORIAS</a:t>
                      </a:r>
                    </a:p>
                  </a:txBody>
                  <a:tcPr marL="7362" marR="7362" marT="7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gridSpan="2">
                  <a:txBody>
                    <a:bodyPr/>
                    <a:lstStyle/>
                    <a:p>
                      <a:pPr algn="l" fontAlgn="ctr"/>
                      <a:r>
                        <a:rPr lang="es-ES" sz="900" b="0" i="0" u="none" strike="noStrike">
                          <a:solidFill>
                            <a:srgbClr val="000000"/>
                          </a:solidFill>
                          <a:latin typeface="Calibri"/>
                        </a:rPr>
                        <a:t>VERSION</a:t>
                      </a:r>
                    </a:p>
                  </a:txBody>
                  <a:tcPr marL="7362" marR="7362" marT="73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83876">
                <a:tc gridSpan="2">
                  <a:txBody>
                    <a:bodyPr/>
                    <a:lstStyle/>
                    <a:p>
                      <a:pPr algn="ctr" fontAlgn="ctr"/>
                      <a:r>
                        <a:rPr lang="es-ES" sz="900" b="0" i="0" u="none" strike="noStrike">
                          <a:solidFill>
                            <a:srgbClr val="000000"/>
                          </a:solidFill>
                          <a:latin typeface="Calibri"/>
                        </a:rPr>
                        <a:t>ELABORADO POR</a:t>
                      </a:r>
                    </a:p>
                  </a:txBody>
                  <a:tcPr marL="7362" marR="7362" marT="73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c>
                  <a:txBody>
                    <a:bodyPr/>
                    <a:lstStyle/>
                    <a:p>
                      <a:pPr algn="ctr" fontAlgn="ctr"/>
                      <a:r>
                        <a:rPr lang="es-ES" sz="900" b="0" i="0" u="none" strike="noStrike">
                          <a:solidFill>
                            <a:srgbClr val="000000"/>
                          </a:solidFill>
                          <a:latin typeface="Calibri"/>
                        </a:rPr>
                        <a:t>FECHA</a:t>
                      </a:r>
                    </a:p>
                  </a:txBody>
                  <a:tcPr marL="7362" marR="7362" marT="7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900" b="0" i="0" u="none" strike="noStrike">
                          <a:solidFill>
                            <a:srgbClr val="000000"/>
                          </a:solidFill>
                          <a:latin typeface="Calibri"/>
                        </a:rPr>
                        <a:t>APROBADO POR</a:t>
                      </a:r>
                    </a:p>
                  </a:txBody>
                  <a:tcPr marL="7362" marR="7362" marT="7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l" fontAlgn="ctr"/>
                      <a:r>
                        <a:rPr lang="es-ES" sz="900" b="0" i="0" u="none" strike="noStrike">
                          <a:solidFill>
                            <a:srgbClr val="000000"/>
                          </a:solidFill>
                          <a:latin typeface="Calibri"/>
                        </a:rPr>
                        <a:t>FECHA</a:t>
                      </a:r>
                    </a:p>
                  </a:txBody>
                  <a:tcPr marL="7362" marR="7362" marT="73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ES"/>
                    </a:p>
                  </a:txBody>
                  <a:tcPr/>
                </a:tc>
              </a:tr>
              <a:tr h="193071">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83876">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endParaRPr lang="es-ES" sz="900" b="0" i="0" u="none" strike="noStrike">
                        <a:solidFill>
                          <a:srgbClr val="000000"/>
                        </a:solidFill>
                        <a:latin typeface="Calibri"/>
                      </a:endParaRPr>
                    </a:p>
                  </a:txBody>
                  <a:tcPr marL="7362" marR="7362" marT="7362" marB="0" anchor="b">
                    <a:lnL>
                      <a:noFill/>
                    </a:lnL>
                    <a:lnR>
                      <a:noFill/>
                    </a:lnR>
                    <a:lnT>
                      <a:noFill/>
                    </a:lnT>
                    <a:lnB>
                      <a:noFill/>
                    </a:lnB>
                  </a:tcPr>
                </a:tc>
                <a:tc>
                  <a:txBody>
                    <a:bodyPr/>
                    <a:lstStyle/>
                    <a:p>
                      <a:pPr algn="l" fontAlgn="b"/>
                      <a:r>
                        <a:rPr lang="es-ES" sz="900" b="0" i="0" u="none" strike="noStrike">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a:noFill/>
                    </a:lnB>
                  </a:tcPr>
                </a:tc>
              </a:tr>
              <a:tr h="193071">
                <a:tc>
                  <a:txBody>
                    <a:bodyPr/>
                    <a:lstStyle/>
                    <a:p>
                      <a:pPr algn="l" fontAlgn="b"/>
                      <a:r>
                        <a:rPr lang="es-ES" sz="900" b="0" i="0" u="none" strike="noStrike">
                          <a:solidFill>
                            <a:srgbClr val="000000"/>
                          </a:solidFill>
                          <a:latin typeface="Calibri"/>
                        </a:rPr>
                        <a:t> </a:t>
                      </a:r>
                    </a:p>
                  </a:txBody>
                  <a:tcPr marL="7362" marR="7362" marT="736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latin typeface="Calibri"/>
                        </a:rPr>
                        <a:t> </a:t>
                      </a:r>
                    </a:p>
                  </a:txBody>
                  <a:tcPr marL="7362" marR="7362" marT="73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latin typeface="Calibri"/>
                        </a:rPr>
                        <a:t> </a:t>
                      </a:r>
                    </a:p>
                  </a:txBody>
                  <a:tcPr marL="7362" marR="7362" marT="73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180" y="1556793"/>
            <a:ext cx="3941192" cy="586323"/>
          </a:xfrm>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buFont typeface="Arial" charset="0"/>
              <a:buNone/>
              <a:defRPr/>
            </a:pPr>
            <a:r>
              <a:rPr lang="es-MX" i="1" dirty="0" smtClean="0">
                <a:latin typeface="Arial" pitchFamily="34" charset="0"/>
                <a:ea typeface="Times New Roman" pitchFamily="18" charset="0"/>
                <a:cs typeface="Arial" pitchFamily="34" charset="0"/>
              </a:rPr>
              <a:t>Gestión de soportes</a:t>
            </a:r>
            <a:endParaRPr lang="es-ES" sz="2000" dirty="0" smtClean="0">
              <a:latin typeface="Arial" pitchFamily="34" charset="0"/>
            </a:endParaRPr>
          </a:p>
          <a:p>
            <a:pPr eaLnBrk="1" hangingPunct="1">
              <a:defRPr/>
            </a:pPr>
            <a:endParaRPr lang="es-MX" dirty="0" smtClean="0"/>
          </a:p>
        </p:txBody>
      </p:sp>
      <p:sp>
        <p:nvSpPr>
          <p:cNvPr id="103429"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ln w="9525">
            <a:noFill/>
            <a:miter lim="800000"/>
            <a:headEnd/>
            <a:tailEnd/>
          </a:ln>
        </p:spPr>
        <p:txBody>
          <a:bodyPr/>
          <a:lstStyle/>
          <a:p>
            <a:endParaRPr lang="es-MX"/>
          </a:p>
        </p:txBody>
      </p:sp>
      <p:sp>
        <p:nvSpPr>
          <p:cNvPr id="6" name="5 CuadroTexto"/>
          <p:cNvSpPr txBox="1"/>
          <p:nvPr/>
        </p:nvSpPr>
        <p:spPr>
          <a:xfrm>
            <a:off x="250825" y="2298700"/>
            <a:ext cx="8569325" cy="4108450"/>
          </a:xfrm>
          <a:prstGeom prst="rect">
            <a:avLst/>
          </a:prstGeom>
          <a:noFill/>
        </p:spPr>
        <p:txBody>
          <a:bodyPr>
            <a:spAutoFit/>
          </a:bodyPr>
          <a:lstStyle/>
          <a:p>
            <a:pPr>
              <a:lnSpc>
                <a:spcPct val="150000"/>
              </a:lnSpc>
              <a:defRPr/>
            </a:pPr>
            <a:r>
              <a:rPr lang="es-MX" sz="1600" i="1" dirty="0"/>
              <a:t>Los soportes físicos y electrónicos almacenados deben estar:</a:t>
            </a:r>
          </a:p>
          <a:p>
            <a:pPr marL="355600" indent="-355600">
              <a:lnSpc>
                <a:spcPct val="150000"/>
              </a:lnSpc>
              <a:buFont typeface="Wingdings" pitchFamily="2" charset="2"/>
              <a:buChar char="ü"/>
              <a:defRPr/>
            </a:pPr>
            <a:r>
              <a:rPr lang="es-MX" sz="1600" i="1" dirty="0"/>
              <a:t> E</a:t>
            </a:r>
            <a:r>
              <a:rPr lang="es-MX" sz="1600" i="1" u="sng" dirty="0"/>
              <a:t>tiquetados</a:t>
            </a:r>
            <a:r>
              <a:rPr lang="es-MX" sz="1600" i="1" dirty="0"/>
              <a:t> para permitir identificar el tipo de información que contienen, </a:t>
            </a:r>
          </a:p>
          <a:p>
            <a:pPr marL="355600" indent="-355600">
              <a:lnSpc>
                <a:spcPct val="150000"/>
              </a:lnSpc>
              <a:buFont typeface="Wingdings" pitchFamily="2" charset="2"/>
              <a:buChar char="ü"/>
              <a:defRPr/>
            </a:pPr>
            <a:r>
              <a:rPr lang="es-MX" sz="1600" i="1" u="sng" dirty="0"/>
              <a:t> Inventariados</a:t>
            </a:r>
            <a:r>
              <a:rPr lang="es-MX" sz="1600" i="1" dirty="0"/>
              <a:t> y</a:t>
            </a:r>
          </a:p>
          <a:p>
            <a:pPr marL="355600" indent="-355600">
              <a:lnSpc>
                <a:spcPct val="150000"/>
              </a:lnSpc>
              <a:buFont typeface="Wingdings" pitchFamily="2" charset="2"/>
              <a:buChar char="ü"/>
              <a:defRPr/>
            </a:pPr>
            <a:r>
              <a:rPr lang="es-MX" sz="1600" i="1" dirty="0"/>
              <a:t>Sólo el personal autorizado podrá acceder a ellos. </a:t>
            </a:r>
          </a:p>
          <a:p>
            <a:pPr marL="355600" indent="-355600">
              <a:lnSpc>
                <a:spcPct val="150000"/>
              </a:lnSpc>
              <a:buFont typeface="Wingdings" pitchFamily="2" charset="2"/>
              <a:buChar char="ü"/>
              <a:defRPr/>
            </a:pPr>
            <a:r>
              <a:rPr lang="es-MX" sz="1600" i="1" dirty="0"/>
              <a:t>Para que puedan salir de las instalaciones u oficinas el responsable debe autorizarlo. </a:t>
            </a:r>
          </a:p>
          <a:p>
            <a:pPr marL="355600" indent="-355600">
              <a:lnSpc>
                <a:spcPct val="150000"/>
              </a:lnSpc>
              <a:buFont typeface="Wingdings" pitchFamily="2" charset="2"/>
              <a:buChar char="ü"/>
              <a:defRPr/>
            </a:pPr>
            <a:r>
              <a:rPr lang="es-MX" sz="1600" i="1" dirty="0"/>
              <a:t>Para su traslado deben adoptarse medidas que eviten la sustracción, pérdida o acceso indebido a la información. </a:t>
            </a:r>
            <a:endParaRPr lang="es-ES" sz="1600" dirty="0"/>
          </a:p>
          <a:p>
            <a:pPr marL="355600" indent="-355600">
              <a:lnSpc>
                <a:spcPct val="150000"/>
              </a:lnSpc>
              <a:defRPr/>
            </a:pPr>
            <a:endParaRPr lang="es-ES" sz="1600" dirty="0"/>
          </a:p>
          <a:p>
            <a:pPr algn="just">
              <a:lnSpc>
                <a:spcPct val="150000"/>
              </a:lnSpc>
              <a:defRPr/>
            </a:pPr>
            <a:r>
              <a:rPr lang="es-MX" sz="1600" i="1" dirty="0"/>
              <a:t>Para desechar cualquier soporte que contenga datos de carácter personal deberá destruirse o borrarse, adoptando medidas dirigidas a evitar el acceso a la información contenida en el mismo o su recuperación posterior.</a:t>
            </a:r>
            <a:endParaRPr lang="es-ES" sz="1600" dirty="0"/>
          </a:p>
        </p:txBody>
      </p:sp>
      <p:sp>
        <p:nvSpPr>
          <p:cNvPr id="7"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357158" y="1428736"/>
            <a:ext cx="7671226"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s-MX" sz="3200" i="1" dirty="0">
                <a:latin typeface="Arial" pitchFamily="34" charset="0"/>
                <a:ea typeface="Times New Roman" pitchFamily="18" charset="0"/>
                <a:cs typeface="Arial" pitchFamily="34" charset="0"/>
              </a:rPr>
              <a:t>Copias de respaldo y recuperación.</a:t>
            </a:r>
            <a:endParaRPr lang="es-MX" sz="3200" dirty="0">
              <a:latin typeface="Arial" pitchFamily="34" charset="0"/>
            </a:endParaRPr>
          </a:p>
        </p:txBody>
      </p:sp>
      <p:sp>
        <p:nvSpPr>
          <p:cNvPr id="18" name="17 CuadroTexto"/>
          <p:cNvSpPr txBox="1"/>
          <p:nvPr/>
        </p:nvSpPr>
        <p:spPr>
          <a:xfrm>
            <a:off x="714375" y="2357438"/>
            <a:ext cx="7786688" cy="3970337"/>
          </a:xfrm>
          <a:prstGeom prst="rect">
            <a:avLst/>
          </a:prstGeom>
          <a:noFill/>
        </p:spPr>
        <p:txBody>
          <a:bodyPr>
            <a:spAutoFit/>
          </a:bodyPr>
          <a:lstStyle/>
          <a:p>
            <a:pPr algn="just">
              <a:defRPr/>
            </a:pPr>
            <a:endParaRPr lang="es-MX" i="1" dirty="0"/>
          </a:p>
          <a:p>
            <a:pPr algn="just">
              <a:defRPr/>
            </a:pPr>
            <a:r>
              <a:rPr lang="es-MX" i="1" dirty="0"/>
              <a:t>El responsable debe:</a:t>
            </a:r>
          </a:p>
          <a:p>
            <a:pPr algn="just">
              <a:defRPr/>
            </a:pPr>
            <a:endParaRPr lang="es-MX" i="1" dirty="0"/>
          </a:p>
          <a:p>
            <a:pPr marL="355600" indent="-355600" algn="just">
              <a:buFont typeface="Wingdings" pitchFamily="2" charset="2"/>
              <a:buChar char="ü"/>
              <a:defRPr/>
            </a:pPr>
            <a:r>
              <a:rPr lang="es-MX" dirty="0"/>
              <a:t>Establecer el procedimiento para realizar las de copias de respaldo</a:t>
            </a:r>
          </a:p>
          <a:p>
            <a:pPr marL="355600" indent="-355600" algn="just">
              <a:buFont typeface="Wingdings" pitchFamily="2" charset="2"/>
              <a:buChar char="ü"/>
              <a:defRPr/>
            </a:pPr>
            <a:r>
              <a:rPr lang="es-MX" dirty="0"/>
              <a:t>Establecer el periodo en que se realizarán  y su periodicidad. </a:t>
            </a:r>
          </a:p>
          <a:p>
            <a:pPr marL="355600" indent="-355600" algn="just">
              <a:buFont typeface="Wingdings" pitchFamily="2" charset="2"/>
              <a:buChar char="ü"/>
              <a:defRPr/>
            </a:pPr>
            <a:r>
              <a:rPr lang="es-MX" dirty="0"/>
              <a:t>En caso de que los datos personales se encuentren en soporte físico, se procurará que el respaldo se efectúe mediante la digitalización de los documentos.</a:t>
            </a:r>
          </a:p>
          <a:p>
            <a:pPr marL="355600" indent="-355600" algn="just">
              <a:buFont typeface="Wingdings" pitchFamily="2" charset="2"/>
              <a:buChar char="ü"/>
              <a:defRPr/>
            </a:pPr>
            <a:r>
              <a:rPr lang="es-MX" dirty="0"/>
              <a:t>Para soportes electrónicos establecer procedimientos para recuperar los datos</a:t>
            </a:r>
            <a:endParaRPr lang="es-ES" dirty="0"/>
          </a:p>
          <a:p>
            <a:pPr marL="355600" indent="-355600" algn="just">
              <a:buFont typeface="Wingdings" pitchFamily="2" charset="2"/>
              <a:buChar char="ü"/>
              <a:defRPr/>
            </a:pPr>
            <a:r>
              <a:rPr lang="es-MX" dirty="0"/>
              <a:t>Verificar, al menos, cada seis meses la correcta definición, funcionamiento y aplicación de los procedimientos de realización de copias, así como los de recuperación.</a:t>
            </a:r>
            <a:endParaRPr lang="es-ES" dirty="0"/>
          </a:p>
          <a:p>
            <a:pPr algn="just">
              <a:defRPr/>
            </a:pPr>
            <a:endParaRPr lang="es-ES" dirty="0"/>
          </a:p>
        </p:txBody>
      </p:sp>
      <p:sp>
        <p:nvSpPr>
          <p:cNvPr id="5" name="1 Título"/>
          <p:cNvSpPr>
            <a:spLocks noGrp="1"/>
          </p:cNvSpPr>
          <p:nvPr>
            <p:ph type="title"/>
          </p:nvPr>
        </p:nvSpPr>
        <p:spPr>
          <a:xfrm>
            <a:off x="395288" y="0"/>
            <a:ext cx="7921625" cy="1143000"/>
          </a:xfrm>
        </p:spPr>
        <p:txBody>
          <a:bodyPr/>
          <a:lstStyle/>
          <a:p>
            <a:pPr eaLnBrk="1" hangingPunct="1">
              <a:defRPr/>
            </a:pPr>
            <a:r>
              <a:rPr lang="es-MX" dirty="0" smtClean="0"/>
              <a:t>NIVEL BÁSICO</a:t>
            </a:r>
            <a:endParaRPr lang="es-MX"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4 Rectángulo"/>
          <p:cNvSpPr>
            <a:spLocks noChangeArrowheads="1"/>
          </p:cNvSpPr>
          <p:nvPr/>
        </p:nvSpPr>
        <p:spPr bwMode="auto">
          <a:xfrm>
            <a:off x="4572000" y="1916113"/>
            <a:ext cx="3527425" cy="3354387"/>
          </a:xfrm>
          <a:prstGeom prst="rect">
            <a:avLst/>
          </a:prstGeom>
          <a:noFill/>
          <a:ln w="9525">
            <a:noFill/>
            <a:miter lim="800000"/>
            <a:headEnd/>
            <a:tailEnd/>
          </a:ln>
        </p:spPr>
        <p:txBody>
          <a:bodyPr>
            <a:spAutoFit/>
          </a:bodyPr>
          <a:lstStyle/>
          <a:p>
            <a:pPr algn="ctr"/>
            <a:r>
              <a:rPr lang="es-MX" sz="4000" b="1" dirty="0">
                <a:solidFill>
                  <a:srgbClr val="93117E"/>
                </a:solidFill>
                <a:latin typeface="Calibri" pitchFamily="34" charset="0"/>
              </a:rPr>
              <a:t>GRACIAS POR SU ATENCIÓN</a:t>
            </a:r>
            <a:r>
              <a:rPr lang="es-MX" sz="4000" b="1" dirty="0">
                <a:solidFill>
                  <a:srgbClr val="008080"/>
                </a:solidFill>
                <a:latin typeface="Calibri" pitchFamily="34" charset="0"/>
              </a:rPr>
              <a:t/>
            </a:r>
            <a:br>
              <a:rPr lang="es-MX" sz="4000" b="1" dirty="0">
                <a:solidFill>
                  <a:srgbClr val="008080"/>
                </a:solidFill>
                <a:latin typeface="Calibri" pitchFamily="34" charset="0"/>
              </a:rPr>
            </a:br>
            <a:r>
              <a:rPr lang="es-MX" b="1" dirty="0">
                <a:latin typeface="Calibri" pitchFamily="34" charset="0"/>
                <a:hlinkClick r:id="rId3"/>
              </a:rPr>
              <a:t>gabriela.montes@infodf.org.mx</a:t>
            </a:r>
            <a:r>
              <a:rPr lang="es-MX" b="1" dirty="0">
                <a:latin typeface="Calibri" pitchFamily="34" charset="0"/>
              </a:rPr>
              <a:t/>
            </a:r>
            <a:br>
              <a:rPr lang="es-MX" b="1" dirty="0">
                <a:latin typeface="Calibri" pitchFamily="34" charset="0"/>
              </a:rPr>
            </a:br>
            <a:r>
              <a:rPr lang="es-MX" b="1" dirty="0">
                <a:latin typeface="Calibri" pitchFamily="34" charset="0"/>
                <a:hlinkClick r:id="rId3"/>
              </a:rPr>
              <a:t>ignacio.nunez@infodf.org.mx</a:t>
            </a:r>
            <a:r>
              <a:rPr lang="es-MX" b="1" dirty="0">
                <a:latin typeface="Calibri" pitchFamily="34" charset="0"/>
              </a:rPr>
              <a:t/>
            </a:r>
            <a:br>
              <a:rPr lang="es-MX" b="1" dirty="0">
                <a:latin typeface="Calibri" pitchFamily="34" charset="0"/>
              </a:rPr>
            </a:br>
            <a:endParaRPr lang="es-MX" b="1" dirty="0">
              <a:latin typeface="Calibri" pitchFamily="34" charset="0"/>
            </a:endParaRPr>
          </a:p>
          <a:p>
            <a:pPr algn="ctr"/>
            <a:endParaRPr lang="es-MX" b="1" dirty="0">
              <a:latin typeface="Calibri" pitchFamily="34" charset="0"/>
            </a:endParaRPr>
          </a:p>
          <a:p>
            <a:pPr algn="ctr"/>
            <a:r>
              <a:rPr lang="es-MX" b="1" dirty="0">
                <a:latin typeface="Calibri" pitchFamily="34" charset="0"/>
              </a:rPr>
              <a:t/>
            </a:r>
            <a:br>
              <a:rPr lang="es-MX" b="1" dirty="0">
                <a:latin typeface="Calibri" pitchFamily="34" charset="0"/>
              </a:rPr>
            </a:br>
            <a:r>
              <a:rPr lang="es-MX" b="1" dirty="0" smtClean="0">
                <a:latin typeface="Calibri" pitchFamily="34" charset="0"/>
              </a:rPr>
              <a:t>56 36 21 36</a:t>
            </a:r>
            <a:br>
              <a:rPr lang="es-MX" b="1" dirty="0" smtClean="0">
                <a:latin typeface="Calibri" pitchFamily="34" charset="0"/>
              </a:rPr>
            </a:br>
            <a:endParaRPr lang="es-MX" dirty="0">
              <a:latin typeface="Calibri" pitchFamily="34" charset="0"/>
            </a:endParaRPr>
          </a:p>
        </p:txBody>
      </p:sp>
      <p:pic>
        <p:nvPicPr>
          <p:cNvPr id="8" name="Picture 2"/>
          <p:cNvPicPr>
            <a:picLocks noChangeAspect="1" noChangeArrowheads="1"/>
          </p:cNvPicPr>
          <p:nvPr/>
        </p:nvPicPr>
        <p:blipFill>
          <a:blip r:embed="rId4" cstate="print"/>
          <a:srcRect/>
          <a:stretch>
            <a:fillRect/>
          </a:stretch>
        </p:blipFill>
        <p:spPr bwMode="auto">
          <a:xfrm>
            <a:off x="1115616" y="1988840"/>
            <a:ext cx="2603310" cy="3163543"/>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RightFacing"/>
            <a:lightRig rig="threePt" dir="t"/>
          </a:scene3d>
          <a:sp3d>
            <a:bevelT/>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Rectángulo"/>
          <p:cNvSpPr>
            <a:spLocks noChangeArrowheads="1"/>
          </p:cNvSpPr>
          <p:nvPr/>
        </p:nvSpPr>
        <p:spPr bwMode="auto">
          <a:xfrm>
            <a:off x="395288" y="1412875"/>
            <a:ext cx="8208962" cy="1709738"/>
          </a:xfrm>
          <a:prstGeom prst="rect">
            <a:avLst/>
          </a:prstGeom>
          <a:noFill/>
          <a:ln w="9525">
            <a:noFill/>
            <a:miter lim="800000"/>
            <a:headEnd/>
            <a:tailEnd/>
          </a:ln>
        </p:spPr>
        <p:txBody>
          <a:bodyPr>
            <a:spAutoFit/>
          </a:bodyPr>
          <a:lstStyle/>
          <a:p>
            <a:pPr>
              <a:lnSpc>
                <a:spcPct val="150000"/>
              </a:lnSpc>
            </a:pPr>
            <a:r>
              <a:rPr lang="es-ES">
                <a:latin typeface="Calibri" pitchFamily="34" charset="0"/>
              </a:rPr>
              <a:t>V. </a:t>
            </a:r>
            <a:r>
              <a:rPr lang="es-ES" b="1">
                <a:solidFill>
                  <a:srgbClr val="93117E"/>
                </a:solidFill>
                <a:latin typeface="Calibri" pitchFamily="34" charset="0"/>
              </a:rPr>
              <a:t>De comunicaciones y redes.- </a:t>
            </a:r>
            <a:r>
              <a:rPr lang="es-ES">
                <a:latin typeface="Calibri" pitchFamily="34" charset="0"/>
              </a:rPr>
              <a:t>Se refiere a las restricciones preventivas y/o de riesgos que deberán observar los usuarios de datos o sistemas de datos personales para acceder a dominios o cargar programas autorizados, así como para el manejo de telecomunicaciones.</a:t>
            </a:r>
            <a:endParaRPr lang="es-ES"/>
          </a:p>
        </p:txBody>
      </p:sp>
      <p:sp>
        <p:nvSpPr>
          <p:cNvPr id="24579" name="4 CuadroTexto"/>
          <p:cNvSpPr txBox="1">
            <a:spLocks noChangeArrowheads="1"/>
          </p:cNvSpPr>
          <p:nvPr/>
        </p:nvSpPr>
        <p:spPr bwMode="auto">
          <a:xfrm>
            <a:off x="4859338" y="5732463"/>
            <a:ext cx="3889375" cy="369887"/>
          </a:xfrm>
          <a:prstGeom prst="rect">
            <a:avLst/>
          </a:prstGeom>
          <a:noFill/>
          <a:ln w="9525">
            <a:noFill/>
            <a:miter lim="800000"/>
            <a:headEnd/>
            <a:tailEnd/>
          </a:ln>
        </p:spPr>
        <p:txBody>
          <a:bodyPr>
            <a:spAutoFit/>
          </a:bodyPr>
          <a:lstStyle/>
          <a:p>
            <a:pPr algn="r"/>
            <a:r>
              <a:rPr lang="es-ES" b="1">
                <a:latin typeface="Calibri" pitchFamily="34" charset="0"/>
              </a:rPr>
              <a:t> </a:t>
            </a:r>
            <a:r>
              <a:rPr lang="es-ES" sz="1400" b="1">
                <a:latin typeface="Calibri" pitchFamily="34" charset="0"/>
              </a:rPr>
              <a:t>(Art. 14 apartado A de la LPDPDF)</a:t>
            </a:r>
            <a:endParaRPr lang="es-ES" sz="1400" b="1"/>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9773</TotalTime>
  <Words>5123</Words>
  <Application>Microsoft Office PowerPoint</Application>
  <PresentationFormat>Presentación en pantalla (4:3)</PresentationFormat>
  <Paragraphs>1752</Paragraphs>
  <Slides>88</Slides>
  <Notes>53</Notes>
  <HiddenSlides>0</HiddenSlides>
  <MMClips>0</MMClips>
  <ScaleCrop>false</ScaleCrop>
  <HeadingPairs>
    <vt:vector size="4" baseType="variant">
      <vt:variant>
        <vt:lpstr>Tema</vt:lpstr>
      </vt:variant>
      <vt:variant>
        <vt:i4>2</vt:i4>
      </vt:variant>
      <vt:variant>
        <vt:lpstr>Títulos de diapositiva</vt:lpstr>
      </vt:variant>
      <vt:variant>
        <vt:i4>88</vt:i4>
      </vt:variant>
    </vt:vector>
  </HeadingPairs>
  <TitlesOfParts>
    <vt:vector size="90" baseType="lpstr">
      <vt:lpstr>Tema de Office</vt:lpstr>
      <vt:lpstr>Diseño personalizado</vt:lpstr>
      <vt:lpstr>Documento de Seguridad</vt:lpstr>
      <vt:lpstr>Diapositiva 2</vt:lpstr>
      <vt:lpstr>Medidas de Seguridad</vt:lpstr>
      <vt:lpstr>Diapositiva 4</vt:lpstr>
      <vt:lpstr>Diapositiva 5</vt:lpstr>
      <vt:lpstr>Tipos de Seguridad</vt:lpstr>
      <vt:lpstr>Diapositiva 7</vt:lpstr>
      <vt:lpstr>Diapositiva 8</vt:lpstr>
      <vt:lpstr>Diapositiva 9</vt:lpstr>
      <vt:lpstr>Niveles de Seguridad</vt:lpstr>
      <vt:lpstr>Diapositiva 11</vt:lpstr>
      <vt:lpstr>Niveles de Seguridad</vt:lpstr>
      <vt:lpstr>¿Qué es el Documento de Seguridad?</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NIVEL BÁSICO</vt:lpstr>
      <vt:lpstr>     Documento de seguridad    </vt:lpstr>
      <vt:lpstr>Diapositiva 38</vt:lpstr>
      <vt:lpstr>Diapositiva 39</vt:lpstr>
      <vt:lpstr>Diapositiva 40</vt:lpstr>
      <vt:lpstr>Diapositiva 41</vt:lpstr>
      <vt:lpstr>Diapositiva 42</vt:lpstr>
      <vt:lpstr>Diapositiva 43</vt:lpstr>
      <vt:lpstr>Diapositiva 44</vt:lpstr>
      <vt:lpstr>Diapositiva 45</vt:lpstr>
      <vt:lpstr>Diapositiva 46</vt:lpstr>
      <vt:lpstr>VI. Funciones y obligaciones del personal que intervenga en el tratamiento de los sistemas de datos personales. </vt:lpstr>
      <vt:lpstr>Diapositiva 48</vt:lpstr>
      <vt:lpstr>NIVEL MEDIO</vt:lpstr>
      <vt:lpstr>b) Responsable de seguridad</vt:lpstr>
      <vt:lpstr>Diapositiva 51</vt:lpstr>
      <vt:lpstr>Diapositiva 52</vt:lpstr>
      <vt:lpstr>Diapositiva 53</vt:lpstr>
      <vt:lpstr>Nivel básico</vt:lpstr>
      <vt:lpstr>NIVEL BÁSICO</vt:lpstr>
      <vt:lpstr>NIVEL BÁSICO</vt:lpstr>
      <vt:lpstr>NIVEL BÁSICO</vt:lpstr>
      <vt:lpstr>c) Control de acceso físico</vt:lpstr>
      <vt:lpstr>c) Control de acceso físico</vt:lpstr>
      <vt:lpstr>Diapositiva 60</vt:lpstr>
      <vt:lpstr>Nivel Alto</vt:lpstr>
      <vt:lpstr>El Documento de Seguridad de Nivel Alto  además de las medidas de seguridad previstas para el nivel básico y medio, deberá comprender:   </vt:lpstr>
      <vt:lpstr>Nivel Alto</vt:lpstr>
      <vt:lpstr>Nivel Alto</vt:lpstr>
      <vt:lpstr>Nivel Alto</vt:lpstr>
      <vt:lpstr>Diapositiva 66</vt:lpstr>
      <vt:lpstr>NIVEL BÁSICO</vt:lpstr>
      <vt:lpstr>NIVEL BÁSICO</vt:lpstr>
      <vt:lpstr>Diapositiva 69</vt:lpstr>
      <vt:lpstr>IX. Procedimientos para la realización de copias de respaldo y recuperación de los datos, para los sistemas de datos personales automatizados  </vt:lpstr>
      <vt:lpstr>Nivel Básico</vt:lpstr>
      <vt:lpstr>Diapositiva 72</vt:lpstr>
      <vt:lpstr>Diapositiva 73</vt:lpstr>
      <vt:lpstr>Diapositiva 74</vt:lpstr>
      <vt:lpstr>c) Pruebas con datos reales</vt:lpstr>
      <vt:lpstr>Nivel Alto</vt:lpstr>
      <vt:lpstr>Nivel Medio y Alto</vt:lpstr>
      <vt:lpstr>Auditoría</vt:lpstr>
      <vt:lpstr>Auditoría</vt:lpstr>
      <vt:lpstr>Auditoría</vt:lpstr>
      <vt:lpstr>Auditoría</vt:lpstr>
      <vt:lpstr>Auditoría</vt:lpstr>
      <vt:lpstr>Auditoría</vt:lpstr>
      <vt:lpstr>Auditoría</vt:lpstr>
      <vt:lpstr>Diapositiva 85</vt:lpstr>
      <vt:lpstr>NIVEL BÁSICO</vt:lpstr>
      <vt:lpstr>NIVEL BÁSICO</vt:lpstr>
      <vt:lpstr>Diapositiva 88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Fermin Aguilar Mandujano</dc:creator>
  <cp:lastModifiedBy>ayari.contreras</cp:lastModifiedBy>
  <cp:revision>310</cp:revision>
  <cp:lastPrinted>2011-10-06T01:33:55Z</cp:lastPrinted>
  <dcterms:created xsi:type="dcterms:W3CDTF">2011-08-16T00:06:40Z</dcterms:created>
  <dcterms:modified xsi:type="dcterms:W3CDTF">2012-06-11T13:51:51Z</dcterms:modified>
</cp:coreProperties>
</file>